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9.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9" r:id="rId8"/>
    <p:sldMasterId id="2147483748" r:id="rId9"/>
    <p:sldMasterId id="2147483760" r:id="rId10"/>
    <p:sldMasterId id="2147483772" r:id="rId11"/>
    <p:sldMasterId id="2147483784" r:id="rId12"/>
    <p:sldMasterId id="2147483796" r:id="rId13"/>
    <p:sldMasterId id="2147483808" r:id="rId14"/>
    <p:sldMasterId id="2147483820" r:id="rId15"/>
    <p:sldMasterId id="2147483832" r:id="rId16"/>
    <p:sldMasterId id="2147483844" r:id="rId17"/>
    <p:sldMasterId id="2147483856" r:id="rId18"/>
    <p:sldMasterId id="2147483868" r:id="rId19"/>
    <p:sldMasterId id="2147483880" r:id="rId20"/>
    <p:sldMasterId id="2147485304" r:id="rId21"/>
  </p:sldMasterIdLst>
  <p:notesMasterIdLst>
    <p:notesMasterId r:id="rId68"/>
  </p:notesMasterIdLst>
  <p:sldIdLst>
    <p:sldId id="278" r:id="rId22"/>
    <p:sldId id="328" r:id="rId23"/>
    <p:sldId id="329" r:id="rId24"/>
    <p:sldId id="368" r:id="rId25"/>
    <p:sldId id="369" r:id="rId26"/>
    <p:sldId id="370" r:id="rId27"/>
    <p:sldId id="331" r:id="rId28"/>
    <p:sldId id="333" r:id="rId29"/>
    <p:sldId id="371" r:id="rId30"/>
    <p:sldId id="336" r:id="rId31"/>
    <p:sldId id="372" r:id="rId32"/>
    <p:sldId id="340" r:id="rId33"/>
    <p:sldId id="337" r:id="rId34"/>
    <p:sldId id="338" r:id="rId35"/>
    <p:sldId id="341" r:id="rId36"/>
    <p:sldId id="342" r:id="rId37"/>
    <p:sldId id="343" r:id="rId38"/>
    <p:sldId id="344" r:id="rId39"/>
    <p:sldId id="345" r:id="rId40"/>
    <p:sldId id="346" r:id="rId41"/>
    <p:sldId id="347" r:id="rId42"/>
    <p:sldId id="348" r:id="rId43"/>
    <p:sldId id="349" r:id="rId44"/>
    <p:sldId id="351" r:id="rId45"/>
    <p:sldId id="352" r:id="rId46"/>
    <p:sldId id="353" r:id="rId47"/>
    <p:sldId id="354" r:id="rId48"/>
    <p:sldId id="357" r:id="rId49"/>
    <p:sldId id="358" r:id="rId50"/>
    <p:sldId id="373" r:id="rId51"/>
    <p:sldId id="374" r:id="rId52"/>
    <p:sldId id="375" r:id="rId53"/>
    <p:sldId id="376" r:id="rId54"/>
    <p:sldId id="377" r:id="rId55"/>
    <p:sldId id="378" r:id="rId56"/>
    <p:sldId id="379" r:id="rId57"/>
    <p:sldId id="384" r:id="rId58"/>
    <p:sldId id="363" r:id="rId59"/>
    <p:sldId id="364" r:id="rId60"/>
    <p:sldId id="365" r:id="rId61"/>
    <p:sldId id="380" r:id="rId62"/>
    <p:sldId id="366" r:id="rId63"/>
    <p:sldId id="367" r:id="rId64"/>
    <p:sldId id="381" r:id="rId65"/>
    <p:sldId id="382" r:id="rId66"/>
    <p:sldId id="383" r:id="rId67"/>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30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30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30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300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C1"/>
    <a:srgbClr val="526FDE"/>
    <a:srgbClr val="7C2878"/>
    <a:srgbClr val="8D007F"/>
    <a:srgbClr val="D6000E"/>
    <a:srgbClr val="FF0000"/>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1439" autoAdjust="0"/>
  </p:normalViewPr>
  <p:slideViewPr>
    <p:cSldViewPr>
      <p:cViewPr varScale="1">
        <p:scale>
          <a:sx n="83" d="100"/>
          <a:sy n="83" d="100"/>
        </p:scale>
        <p:origin x="1758" y="90"/>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aseline="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en-US"/>
          </a:p>
        </p:txBody>
      </p:sp>
      <p:sp>
        <p:nvSpPr>
          <p:cNvPr id="169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aseline="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smtClean="0"/>
            </a:lvl1pPr>
          </a:lstStyle>
          <a:p>
            <a:pPr>
              <a:defRPr/>
            </a:pPr>
            <a:fld id="{C5B41293-63B0-4F28-84B1-241322ABB6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1B64AF5-129D-47B8-93E2-41C15CB6EDA2}" type="slidenum">
              <a:rPr lang="en-US" altLang="en-US" sz="1200" baseline="0"/>
              <a:pPr/>
              <a:t>1</a:t>
            </a:fld>
            <a:endParaRPr lang="en-US" altLang="en-US" sz="1200" baseline="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4105B32-659F-4B41-B9BD-DD96BF198CDD}" type="slidenum">
              <a:rPr lang="en-US" altLang="en-US" sz="1200" baseline="0"/>
              <a:pPr/>
              <a:t>15</a:t>
            </a:fld>
            <a:endParaRPr lang="en-US" altLang="en-US" sz="1200" baseline="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47E08AA2-7377-4427-A806-0C6A942C5B92}" type="slidenum">
              <a:rPr lang="en-US" altLang="en-US" sz="1200" baseline="0"/>
              <a:pPr/>
              <a:t>16</a:t>
            </a:fld>
            <a:endParaRPr lang="en-US" altLang="en-US" sz="1200" baseline="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5767BFB-2726-4608-93EB-2BB82E7FE951}" type="slidenum">
              <a:rPr lang="en-US" altLang="en-US" sz="1200" baseline="0"/>
              <a:pPr/>
              <a:t>17</a:t>
            </a:fld>
            <a:endParaRPr lang="en-US" altLang="en-US" sz="1200" baseline="0"/>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EBAF99A-EC27-4337-92B9-9FF818DC6FAD}" type="slidenum">
              <a:rPr lang="en-US" altLang="en-US" sz="1200" baseline="0"/>
              <a:pPr/>
              <a:t>18</a:t>
            </a:fld>
            <a:endParaRPr lang="en-US" altLang="en-US" sz="1200" baseline="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F374924-C065-4EB5-BA0F-49397F670669}" type="slidenum">
              <a:rPr lang="en-US" altLang="en-US" sz="1200" baseline="0"/>
              <a:pPr/>
              <a:t>19</a:t>
            </a:fld>
            <a:endParaRPr lang="en-US" altLang="en-US" sz="1200" baseline="0"/>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AA8BD93-FB5F-4BBD-A0A8-8D2488A11703}" type="slidenum">
              <a:rPr lang="en-US" altLang="en-US" sz="1200" baseline="0"/>
              <a:pPr/>
              <a:t>20</a:t>
            </a:fld>
            <a:endParaRPr lang="en-US" altLang="en-US" sz="1200" baseline="0"/>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3CD0937-8783-42A7-AFAD-23C0FCB1EA1A}" type="slidenum">
              <a:rPr lang="en-US" altLang="en-US" sz="1200" baseline="0"/>
              <a:pPr/>
              <a:t>21</a:t>
            </a:fld>
            <a:endParaRPr lang="en-US" altLang="en-US" sz="1200" baseline="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D490011-71EC-4CA8-9436-CEE4DFBC8A31}" type="slidenum">
              <a:rPr lang="en-US" altLang="en-US" sz="1200" baseline="0"/>
              <a:pPr/>
              <a:t>22</a:t>
            </a:fld>
            <a:endParaRPr lang="en-US" altLang="en-US" sz="1200" baseline="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8D89CF8-5C39-47A0-832B-E7A67847C5AC}" type="slidenum">
              <a:rPr lang="en-US" altLang="en-US" sz="1200" baseline="0"/>
              <a:pPr/>
              <a:t>23</a:t>
            </a:fld>
            <a:endParaRPr lang="en-US" altLang="en-US" sz="1200" baseline="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CA2E36B-DDA8-4A81-A67D-43FD2C903374}" type="slidenum">
              <a:rPr lang="en-US" altLang="en-US" sz="1200" baseline="0"/>
              <a:pPr/>
              <a:t>24</a:t>
            </a:fld>
            <a:endParaRPr lang="en-US" altLang="en-US" sz="1200" baseline="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6319FEF-E722-4FE9-AD3D-6D3E71F3C842}" type="slidenum">
              <a:rPr lang="en-US" altLang="en-US" sz="1200" baseline="0"/>
              <a:pPr/>
              <a:t>2</a:t>
            </a:fld>
            <a:endParaRPr lang="en-US" altLang="en-US" sz="1200" baseline="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F873DF6-F38B-4C52-9ABE-0147A6E3EB3F}" type="slidenum">
              <a:rPr lang="en-US" altLang="en-US" sz="1200" baseline="0"/>
              <a:pPr/>
              <a:t>25</a:t>
            </a:fld>
            <a:endParaRPr lang="en-US" altLang="en-US" sz="1200" baseline="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A365529-EEE3-4D14-A1D5-09E71F1320ED}" type="slidenum">
              <a:rPr lang="en-US" altLang="en-US" sz="1200" baseline="0"/>
              <a:pPr/>
              <a:t>26</a:t>
            </a:fld>
            <a:endParaRPr lang="en-US" altLang="en-US" sz="1200" baseline="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r>
              <a:rPr lang="en-US" altLang="en-US" smtClean="0"/>
              <a:t>Note: Use the red box animation to assist in explaining how to solve the problem.</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8E948B3-9E2B-4F2F-8064-43B2EB91E9E6}" type="slidenum">
              <a:rPr lang="en-US" altLang="en-US" sz="1200" baseline="0"/>
              <a:pPr/>
              <a:t>27</a:t>
            </a:fld>
            <a:endParaRPr lang="en-US" altLang="en-US" sz="1200" baseline="0"/>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r>
              <a:rPr lang="en-US" altLang="en-US" smtClean="0"/>
              <a:t>The value for K is 0.333. </a:t>
            </a:r>
          </a:p>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83414C3-569F-4EC1-85BF-8EF6469BF083}" type="slidenum">
              <a:rPr lang="en-US" altLang="en-US" sz="1200" baseline="0"/>
              <a:pPr/>
              <a:t>28</a:t>
            </a:fld>
            <a:endParaRPr lang="en-US" altLang="en-US" sz="1200" baseline="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17EF908-2A3D-4782-96C5-F946A27ABEE8}" type="slidenum">
              <a:rPr lang="en-US" altLang="en-US" sz="1200" baseline="0"/>
              <a:pPr/>
              <a:t>29</a:t>
            </a:fld>
            <a:endParaRPr lang="en-US" altLang="en-US" sz="1200" baseline="0"/>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p:spPr>
        <p:txBody>
          <a:bodyPr/>
          <a:lstStyle/>
          <a:p>
            <a:r>
              <a:rPr lang="en-US" altLang="en-US" smtClean="0"/>
              <a:t>I2= 0.12 / I = 0.16</a:t>
            </a:r>
          </a:p>
        </p:txBody>
      </p:sp>
      <p:sp>
        <p:nvSpPr>
          <p:cNvPr id="232452" name="Slide Number Placeholder 3"/>
          <p:cNvSpPr>
            <a:spLocks noGrp="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B5C9BCF-8DEB-4497-ADEE-B6F3F6E5B236}" type="slidenum">
              <a:rPr lang="en-US" altLang="en-US" sz="1200" baseline="0"/>
              <a:pPr/>
              <a:t>36</a:t>
            </a:fld>
            <a:endParaRPr lang="en-US" altLang="en-US" sz="1200" baseline="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63CB01A-AAC0-435F-8F4A-F1306FBBEF81}" type="slidenum">
              <a:rPr lang="en-US" altLang="en-US" sz="1200" baseline="0"/>
              <a:pPr/>
              <a:t>38</a:t>
            </a:fld>
            <a:endParaRPr lang="en-US" altLang="en-US" sz="1200" baseline="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F0CDBD9-5FB6-4727-84D5-8785C214F60F}" type="slidenum">
              <a:rPr lang="en-US" altLang="en-US" sz="1200" baseline="0"/>
              <a:pPr/>
              <a:t>39</a:t>
            </a:fld>
            <a:endParaRPr lang="en-US" altLang="en-US" sz="1200" baseline="0"/>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316A670-EA56-4D94-AF5D-89A7944D3A4A}" type="slidenum">
              <a:rPr lang="en-US" altLang="en-US" sz="1200" baseline="0"/>
              <a:pPr/>
              <a:t>40</a:t>
            </a:fld>
            <a:endParaRPr lang="en-US" altLang="en-US" sz="1200" baseline="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424E087-B024-41C4-B235-127994F3DDA4}" type="slidenum">
              <a:rPr lang="en-US" altLang="en-US" sz="1200" baseline="0"/>
              <a:pPr/>
              <a:t>42</a:t>
            </a:fld>
            <a:endParaRPr lang="en-US" altLang="en-US" sz="1200" baseline="0"/>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FF39ED4-54C7-4F3D-BBB0-F2E27BB1DC34}" type="slidenum">
              <a:rPr lang="en-US" altLang="en-US" sz="1200" baseline="0"/>
              <a:pPr/>
              <a:t>3</a:t>
            </a:fld>
            <a:endParaRPr lang="en-US" altLang="en-US" sz="1200" baseline="0"/>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D810ACD-9E60-4FC0-9346-8CBC43031922}" type="slidenum">
              <a:rPr lang="en-US" altLang="en-US" sz="1200" baseline="0"/>
              <a:pPr/>
              <a:t>43</a:t>
            </a:fld>
            <a:endParaRPr lang="en-US" altLang="en-US" sz="1200" baseline="0"/>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A168F52-47B9-4894-9448-1FF47F22B396}" type="slidenum">
              <a:rPr lang="en-US" altLang="en-US" sz="1200" baseline="0"/>
              <a:pPr/>
              <a:t>7</a:t>
            </a:fld>
            <a:endParaRPr lang="en-US" altLang="en-US" sz="1200" baseline="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18AE168-6C99-45DE-A651-A5FE3DF64EB8}" type="slidenum">
              <a:rPr lang="en-US" altLang="en-US" sz="1200" baseline="0"/>
              <a:pPr/>
              <a:t>8</a:t>
            </a:fld>
            <a:endParaRPr lang="en-US" altLang="en-US" sz="1200" baseline="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3E42720-652C-4A7A-B4C9-9D30EF0144AF}" type="slidenum">
              <a:rPr lang="en-US" altLang="en-US" sz="1200" baseline="0"/>
              <a:pPr/>
              <a:t>10</a:t>
            </a:fld>
            <a:endParaRPr lang="en-US" altLang="en-US" sz="1200" baseline="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241A343-CF8C-4B1F-A1E5-89E54DE9336B}" type="slidenum">
              <a:rPr lang="en-US" altLang="en-US" sz="1200" baseline="0"/>
              <a:pPr/>
              <a:t>12</a:t>
            </a:fld>
            <a:endParaRPr lang="en-US" altLang="en-US" sz="1200" baseline="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6609449-3479-46DF-AA91-FBEEBF73BA7F}" type="slidenum">
              <a:rPr lang="en-US" altLang="en-US" sz="1200" baseline="0"/>
              <a:pPr/>
              <a:t>13</a:t>
            </a:fld>
            <a:endParaRPr lang="en-US" altLang="en-US" sz="1200" baseline="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8BA6C05-D74D-4E62-A1F3-7102388017CC}" type="slidenum">
              <a:rPr lang="en-US" altLang="en-US" sz="1200" baseline="0"/>
              <a:pPr/>
              <a:t>14</a:t>
            </a:fld>
            <a:endParaRPr lang="en-US" altLang="en-US" sz="1200" baseline="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bg1"/>
                </a:solidFill>
              </a:defRPr>
            </a:lvl1pPr>
          </a:lstStyle>
          <a:p>
            <a:pPr lvl="0"/>
            <a:r>
              <a:rPr lang="en-US" noProof="0" smtClean="0"/>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960618038"/>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pPr>
              <a:defRPr/>
            </a:pPr>
            <a:fld id="{106ED9F0-116A-44BD-9015-C1A336551D4C}" type="slidenum">
              <a:rPr lang="en-US" altLang="en-US"/>
              <a:pPr>
                <a:defRPr/>
              </a:pPr>
              <a:t>‹#›</a:t>
            </a:fld>
            <a:endParaRPr lang="en-US" altLang="en-US"/>
          </a:p>
        </p:txBody>
      </p:sp>
    </p:spTree>
    <p:extLst>
      <p:ext uri="{BB962C8B-B14F-4D97-AF65-F5344CB8AC3E}">
        <p14:creationId xmlns:p14="http://schemas.microsoft.com/office/powerpoint/2010/main" val="679194505"/>
      </p:ext>
    </p:extLst>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B706EF56-96F5-4C49-9B15-CB3E0473E6F2}" type="slidenum">
              <a:rPr lang="en-US" altLang="en-US"/>
              <a:pPr>
                <a:defRPr/>
              </a:pPr>
              <a:t>‹#›</a:t>
            </a:fld>
            <a:endParaRPr lang="en-US" altLang="en-US"/>
          </a:p>
        </p:txBody>
      </p:sp>
    </p:spTree>
    <p:extLst>
      <p:ext uri="{BB962C8B-B14F-4D97-AF65-F5344CB8AC3E}">
        <p14:creationId xmlns:p14="http://schemas.microsoft.com/office/powerpoint/2010/main" val="31012165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0412750-8DAC-4312-8756-9AC5166A5FBA}" type="slidenum">
              <a:rPr lang="en-US" altLang="en-US"/>
              <a:pPr>
                <a:defRPr/>
              </a:pPr>
              <a:t>‹#›</a:t>
            </a:fld>
            <a:endParaRPr lang="en-US" altLang="en-US"/>
          </a:p>
        </p:txBody>
      </p:sp>
    </p:spTree>
    <p:extLst>
      <p:ext uri="{BB962C8B-B14F-4D97-AF65-F5344CB8AC3E}">
        <p14:creationId xmlns:p14="http://schemas.microsoft.com/office/powerpoint/2010/main" val="30533252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D6373AC1-6998-4FB3-8AD8-854423DF57E7}" type="slidenum">
              <a:rPr lang="en-US" altLang="en-US"/>
              <a:pPr>
                <a:defRPr/>
              </a:pPr>
              <a:t>‹#›</a:t>
            </a:fld>
            <a:endParaRPr lang="en-US" altLang="en-US"/>
          </a:p>
        </p:txBody>
      </p:sp>
    </p:spTree>
    <p:extLst>
      <p:ext uri="{BB962C8B-B14F-4D97-AF65-F5344CB8AC3E}">
        <p14:creationId xmlns:p14="http://schemas.microsoft.com/office/powerpoint/2010/main" val="2091683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EB06321E-81D0-40F8-9A3A-41FA679CA982}" type="slidenum">
              <a:rPr lang="en-US" altLang="en-US"/>
              <a:pPr>
                <a:defRPr/>
              </a:pPr>
              <a:t>‹#›</a:t>
            </a:fld>
            <a:endParaRPr lang="en-US" altLang="en-US"/>
          </a:p>
        </p:txBody>
      </p:sp>
    </p:spTree>
    <p:extLst>
      <p:ext uri="{BB962C8B-B14F-4D97-AF65-F5344CB8AC3E}">
        <p14:creationId xmlns:p14="http://schemas.microsoft.com/office/powerpoint/2010/main" val="17992983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C55D7503-483F-4A52-9C51-BBD76B74ABC1}" type="slidenum">
              <a:rPr lang="en-US" altLang="en-US"/>
              <a:pPr>
                <a:defRPr/>
              </a:pPr>
              <a:t>‹#›</a:t>
            </a:fld>
            <a:endParaRPr lang="en-US" altLang="en-US"/>
          </a:p>
        </p:txBody>
      </p:sp>
    </p:spTree>
    <p:extLst>
      <p:ext uri="{BB962C8B-B14F-4D97-AF65-F5344CB8AC3E}">
        <p14:creationId xmlns:p14="http://schemas.microsoft.com/office/powerpoint/2010/main" val="22760203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217BB923-45AB-48D9-96B2-CFF5077630BA}" type="slidenum">
              <a:rPr lang="en-US" altLang="en-US"/>
              <a:pPr>
                <a:defRPr/>
              </a:pPr>
              <a:t>‹#›</a:t>
            </a:fld>
            <a:endParaRPr lang="en-US" altLang="en-US"/>
          </a:p>
        </p:txBody>
      </p:sp>
    </p:spTree>
    <p:extLst>
      <p:ext uri="{BB962C8B-B14F-4D97-AF65-F5344CB8AC3E}">
        <p14:creationId xmlns:p14="http://schemas.microsoft.com/office/powerpoint/2010/main" val="14024686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47DCE56A-D41F-485D-9739-986E8AE20998}" type="slidenum">
              <a:rPr lang="en-US" altLang="en-US"/>
              <a:pPr>
                <a:defRPr/>
              </a:pPr>
              <a:t>‹#›</a:t>
            </a:fld>
            <a:endParaRPr lang="en-US" altLang="en-US"/>
          </a:p>
        </p:txBody>
      </p:sp>
    </p:spTree>
    <p:extLst>
      <p:ext uri="{BB962C8B-B14F-4D97-AF65-F5344CB8AC3E}">
        <p14:creationId xmlns:p14="http://schemas.microsoft.com/office/powerpoint/2010/main" val="38746568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2C1DF180-1241-4B9F-B94A-9624B0AD5F4A}" type="slidenum">
              <a:rPr lang="en-US" altLang="en-US"/>
              <a:pPr>
                <a:defRPr/>
              </a:pPr>
              <a:t>‹#›</a:t>
            </a:fld>
            <a:endParaRPr lang="en-US" altLang="en-US"/>
          </a:p>
        </p:txBody>
      </p:sp>
    </p:spTree>
    <p:extLst>
      <p:ext uri="{BB962C8B-B14F-4D97-AF65-F5344CB8AC3E}">
        <p14:creationId xmlns:p14="http://schemas.microsoft.com/office/powerpoint/2010/main" val="2931882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F70A819B-7D57-4960-BBC8-69396647CCB0}" type="slidenum">
              <a:rPr lang="en-US" altLang="en-US"/>
              <a:pPr>
                <a:defRPr/>
              </a:pPr>
              <a:t>‹#›</a:t>
            </a:fld>
            <a:endParaRPr lang="en-US" altLang="en-US"/>
          </a:p>
        </p:txBody>
      </p:sp>
    </p:spTree>
    <p:extLst>
      <p:ext uri="{BB962C8B-B14F-4D97-AF65-F5344CB8AC3E}">
        <p14:creationId xmlns:p14="http://schemas.microsoft.com/office/powerpoint/2010/main" val="3431230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2BAB9FA1-C8D3-463E-BA7E-111811C1ED06}" type="slidenum">
              <a:rPr lang="en-US" altLang="en-US"/>
              <a:pPr>
                <a:defRPr/>
              </a:pPr>
              <a:t>‹#›</a:t>
            </a:fld>
            <a:endParaRPr lang="en-US" altLang="en-US"/>
          </a:p>
        </p:txBody>
      </p:sp>
    </p:spTree>
    <p:extLst>
      <p:ext uri="{BB962C8B-B14F-4D97-AF65-F5344CB8AC3E}">
        <p14:creationId xmlns:p14="http://schemas.microsoft.com/office/powerpoint/2010/main" val="3756533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pPr>
              <a:defRPr/>
            </a:pPr>
            <a:fld id="{0EAC9513-341C-4449-88F7-4A03726720BC}" type="slidenum">
              <a:rPr lang="en-US" altLang="en-US"/>
              <a:pPr>
                <a:defRPr/>
              </a:pPr>
              <a:t>‹#›</a:t>
            </a:fld>
            <a:endParaRPr lang="en-US" altLang="en-US"/>
          </a:p>
        </p:txBody>
      </p:sp>
    </p:spTree>
    <p:extLst>
      <p:ext uri="{BB962C8B-B14F-4D97-AF65-F5344CB8AC3E}">
        <p14:creationId xmlns:p14="http://schemas.microsoft.com/office/powerpoint/2010/main" val="2293150094"/>
      </p:ext>
    </p:extLst>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11E9E0B-97CC-4E9E-9259-B96034CA6B19}" type="slidenum">
              <a:rPr lang="en-US" altLang="en-US"/>
              <a:pPr>
                <a:defRPr/>
              </a:pPr>
              <a:t>‹#›</a:t>
            </a:fld>
            <a:endParaRPr lang="en-US" altLang="en-US"/>
          </a:p>
        </p:txBody>
      </p:sp>
    </p:spTree>
    <p:extLst>
      <p:ext uri="{BB962C8B-B14F-4D97-AF65-F5344CB8AC3E}">
        <p14:creationId xmlns:p14="http://schemas.microsoft.com/office/powerpoint/2010/main" val="1190382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7458A567-0D44-4145-BF05-DE53A9304686}" type="slidenum">
              <a:rPr lang="en-US" altLang="en-US"/>
              <a:pPr>
                <a:defRPr/>
              </a:pPr>
              <a:t>‹#›</a:t>
            </a:fld>
            <a:endParaRPr lang="en-US" altLang="en-US"/>
          </a:p>
        </p:txBody>
      </p:sp>
    </p:spTree>
    <p:extLst>
      <p:ext uri="{BB962C8B-B14F-4D97-AF65-F5344CB8AC3E}">
        <p14:creationId xmlns:p14="http://schemas.microsoft.com/office/powerpoint/2010/main" val="1951224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FA190B88-5F5C-4A20-9F09-8CFD8C3BDDF3}" type="slidenum">
              <a:rPr lang="en-US" altLang="en-US"/>
              <a:pPr>
                <a:defRPr/>
              </a:pPr>
              <a:t>‹#›</a:t>
            </a:fld>
            <a:endParaRPr lang="en-US" altLang="en-US"/>
          </a:p>
        </p:txBody>
      </p:sp>
    </p:spTree>
    <p:extLst>
      <p:ext uri="{BB962C8B-B14F-4D97-AF65-F5344CB8AC3E}">
        <p14:creationId xmlns:p14="http://schemas.microsoft.com/office/powerpoint/2010/main" val="3690277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274833C4-B7CD-4C09-B187-98256856D9E5}" type="slidenum">
              <a:rPr lang="en-US" altLang="en-US"/>
              <a:pPr>
                <a:defRPr/>
              </a:pPr>
              <a:t>‹#›</a:t>
            </a:fld>
            <a:endParaRPr lang="en-US" altLang="en-US"/>
          </a:p>
        </p:txBody>
      </p:sp>
    </p:spTree>
    <p:extLst>
      <p:ext uri="{BB962C8B-B14F-4D97-AF65-F5344CB8AC3E}">
        <p14:creationId xmlns:p14="http://schemas.microsoft.com/office/powerpoint/2010/main" val="18145659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A93876B-D9F8-4E99-9984-47837A3A30FB}" type="slidenum">
              <a:rPr lang="en-US" altLang="en-US"/>
              <a:pPr>
                <a:defRPr/>
              </a:pPr>
              <a:t>‹#›</a:t>
            </a:fld>
            <a:endParaRPr lang="en-US" altLang="en-US"/>
          </a:p>
        </p:txBody>
      </p:sp>
    </p:spTree>
    <p:extLst>
      <p:ext uri="{BB962C8B-B14F-4D97-AF65-F5344CB8AC3E}">
        <p14:creationId xmlns:p14="http://schemas.microsoft.com/office/powerpoint/2010/main" val="6734690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F871E5AC-3EFB-4B7C-A83C-D163191AD62D}" type="slidenum">
              <a:rPr lang="en-US" altLang="en-US"/>
              <a:pPr>
                <a:defRPr/>
              </a:pPr>
              <a:t>‹#›</a:t>
            </a:fld>
            <a:endParaRPr lang="en-US" altLang="en-US"/>
          </a:p>
        </p:txBody>
      </p:sp>
    </p:spTree>
    <p:extLst>
      <p:ext uri="{BB962C8B-B14F-4D97-AF65-F5344CB8AC3E}">
        <p14:creationId xmlns:p14="http://schemas.microsoft.com/office/powerpoint/2010/main" val="35799379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A3AC5A5A-E65D-43F9-BFE5-65324A4338F8}" type="slidenum">
              <a:rPr lang="en-US" altLang="en-US"/>
              <a:pPr>
                <a:defRPr/>
              </a:pPr>
              <a:t>‹#›</a:t>
            </a:fld>
            <a:endParaRPr lang="en-US" altLang="en-US"/>
          </a:p>
        </p:txBody>
      </p:sp>
    </p:spTree>
    <p:extLst>
      <p:ext uri="{BB962C8B-B14F-4D97-AF65-F5344CB8AC3E}">
        <p14:creationId xmlns:p14="http://schemas.microsoft.com/office/powerpoint/2010/main" val="37663617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139ED396-D2F7-4688-B0B9-AF06B1D23F8F}" type="slidenum">
              <a:rPr lang="en-US" altLang="en-US"/>
              <a:pPr>
                <a:defRPr/>
              </a:pPr>
              <a:t>‹#›</a:t>
            </a:fld>
            <a:endParaRPr lang="en-US" altLang="en-US"/>
          </a:p>
        </p:txBody>
      </p:sp>
    </p:spTree>
    <p:extLst>
      <p:ext uri="{BB962C8B-B14F-4D97-AF65-F5344CB8AC3E}">
        <p14:creationId xmlns:p14="http://schemas.microsoft.com/office/powerpoint/2010/main" val="39295351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FB02140D-D960-4AD8-915A-C633DBA72FF6}" type="slidenum">
              <a:rPr lang="en-US" altLang="en-US"/>
              <a:pPr>
                <a:defRPr/>
              </a:pPr>
              <a:t>‹#›</a:t>
            </a:fld>
            <a:endParaRPr lang="en-US" altLang="en-US"/>
          </a:p>
        </p:txBody>
      </p:sp>
    </p:spTree>
    <p:extLst>
      <p:ext uri="{BB962C8B-B14F-4D97-AF65-F5344CB8AC3E}">
        <p14:creationId xmlns:p14="http://schemas.microsoft.com/office/powerpoint/2010/main" val="2653289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F5C45048-FA60-4B23-BC7C-3DEDCAC19156}" type="slidenum">
              <a:rPr lang="en-US" altLang="en-US"/>
              <a:pPr>
                <a:defRPr/>
              </a:pPr>
              <a:t>‹#›</a:t>
            </a:fld>
            <a:endParaRPr lang="en-US" altLang="en-US"/>
          </a:p>
        </p:txBody>
      </p:sp>
    </p:spTree>
    <p:extLst>
      <p:ext uri="{BB962C8B-B14F-4D97-AF65-F5344CB8AC3E}">
        <p14:creationId xmlns:p14="http://schemas.microsoft.com/office/powerpoint/2010/main" val="205897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pPr>
              <a:defRPr/>
            </a:pPr>
            <a:fld id="{1B811E64-206A-4085-8C18-AA11C9C4868F}" type="slidenum">
              <a:rPr lang="en-US" altLang="en-US"/>
              <a:pPr>
                <a:defRPr/>
              </a:pPr>
              <a:t>‹#›</a:t>
            </a:fld>
            <a:endParaRPr lang="en-US" altLang="en-US"/>
          </a:p>
        </p:txBody>
      </p:sp>
    </p:spTree>
    <p:extLst>
      <p:ext uri="{BB962C8B-B14F-4D97-AF65-F5344CB8AC3E}">
        <p14:creationId xmlns:p14="http://schemas.microsoft.com/office/powerpoint/2010/main" val="3198545242"/>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CB9A15D-E52C-4466-A20C-944534F36200}" type="slidenum">
              <a:rPr lang="en-US" altLang="en-US"/>
              <a:pPr>
                <a:defRPr/>
              </a:pPr>
              <a:t>‹#›</a:t>
            </a:fld>
            <a:endParaRPr lang="en-US" altLang="en-US"/>
          </a:p>
        </p:txBody>
      </p:sp>
    </p:spTree>
    <p:extLst>
      <p:ext uri="{BB962C8B-B14F-4D97-AF65-F5344CB8AC3E}">
        <p14:creationId xmlns:p14="http://schemas.microsoft.com/office/powerpoint/2010/main" val="41843980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AB38D8AF-C917-488D-B583-BD7B1F6BFC22}" type="slidenum">
              <a:rPr lang="en-US" altLang="en-US"/>
              <a:pPr>
                <a:defRPr/>
              </a:pPr>
              <a:t>‹#›</a:t>
            </a:fld>
            <a:endParaRPr lang="en-US" altLang="en-US"/>
          </a:p>
        </p:txBody>
      </p:sp>
    </p:spTree>
    <p:extLst>
      <p:ext uri="{BB962C8B-B14F-4D97-AF65-F5344CB8AC3E}">
        <p14:creationId xmlns:p14="http://schemas.microsoft.com/office/powerpoint/2010/main" val="4880501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8A970257-F3E0-47DC-AE71-533F17BF9F77}" type="slidenum">
              <a:rPr lang="en-US" altLang="en-US"/>
              <a:pPr>
                <a:defRPr/>
              </a:pPr>
              <a:t>‹#›</a:t>
            </a:fld>
            <a:endParaRPr lang="en-US" altLang="en-US"/>
          </a:p>
        </p:txBody>
      </p:sp>
    </p:spTree>
    <p:extLst>
      <p:ext uri="{BB962C8B-B14F-4D97-AF65-F5344CB8AC3E}">
        <p14:creationId xmlns:p14="http://schemas.microsoft.com/office/powerpoint/2010/main" val="29547677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9066768C-EE5A-43A7-B2D6-1ED9BB796A24}" type="slidenum">
              <a:rPr lang="en-US" altLang="en-US"/>
              <a:pPr>
                <a:defRPr/>
              </a:pPr>
              <a:t>‹#›</a:t>
            </a:fld>
            <a:endParaRPr lang="en-US" altLang="en-US"/>
          </a:p>
        </p:txBody>
      </p:sp>
    </p:spTree>
    <p:extLst>
      <p:ext uri="{BB962C8B-B14F-4D97-AF65-F5344CB8AC3E}">
        <p14:creationId xmlns:p14="http://schemas.microsoft.com/office/powerpoint/2010/main" val="8609859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C592427C-09DF-4861-9427-22260D466CF3}" type="slidenum">
              <a:rPr lang="en-US" altLang="en-US"/>
              <a:pPr>
                <a:defRPr/>
              </a:pPr>
              <a:t>‹#›</a:t>
            </a:fld>
            <a:endParaRPr lang="en-US" altLang="en-US"/>
          </a:p>
        </p:txBody>
      </p:sp>
    </p:spTree>
    <p:extLst>
      <p:ext uri="{BB962C8B-B14F-4D97-AF65-F5344CB8AC3E}">
        <p14:creationId xmlns:p14="http://schemas.microsoft.com/office/powerpoint/2010/main" val="15992503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1ED8CF0A-5742-4F88-A4F6-4D8343BC2500}" type="slidenum">
              <a:rPr lang="en-US" altLang="en-US"/>
              <a:pPr>
                <a:defRPr/>
              </a:pPr>
              <a:t>‹#›</a:t>
            </a:fld>
            <a:endParaRPr lang="en-US" altLang="en-US"/>
          </a:p>
        </p:txBody>
      </p:sp>
    </p:spTree>
    <p:extLst>
      <p:ext uri="{BB962C8B-B14F-4D97-AF65-F5344CB8AC3E}">
        <p14:creationId xmlns:p14="http://schemas.microsoft.com/office/powerpoint/2010/main" val="17833553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06DD66C7-0702-4E84-84A7-1D53B61E89E9}" type="slidenum">
              <a:rPr lang="en-US" altLang="en-US"/>
              <a:pPr>
                <a:defRPr/>
              </a:pPr>
              <a:t>‹#›</a:t>
            </a:fld>
            <a:endParaRPr lang="en-US" altLang="en-US"/>
          </a:p>
        </p:txBody>
      </p:sp>
    </p:spTree>
    <p:extLst>
      <p:ext uri="{BB962C8B-B14F-4D97-AF65-F5344CB8AC3E}">
        <p14:creationId xmlns:p14="http://schemas.microsoft.com/office/powerpoint/2010/main" val="1969766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AB188642-DE59-4D1B-BA76-D3DA2483D6C4}" type="slidenum">
              <a:rPr lang="en-US" altLang="en-US"/>
              <a:pPr>
                <a:defRPr/>
              </a:pPr>
              <a:t>‹#›</a:t>
            </a:fld>
            <a:endParaRPr lang="en-US" altLang="en-US"/>
          </a:p>
        </p:txBody>
      </p:sp>
    </p:spTree>
    <p:extLst>
      <p:ext uri="{BB962C8B-B14F-4D97-AF65-F5344CB8AC3E}">
        <p14:creationId xmlns:p14="http://schemas.microsoft.com/office/powerpoint/2010/main" val="1831057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32C47A02-80B2-4595-95DF-F1A9A6397E8C}" type="slidenum">
              <a:rPr lang="en-US" altLang="en-US"/>
              <a:pPr>
                <a:defRPr/>
              </a:pPr>
              <a:t>‹#›</a:t>
            </a:fld>
            <a:endParaRPr lang="en-US" altLang="en-US"/>
          </a:p>
        </p:txBody>
      </p:sp>
    </p:spTree>
    <p:extLst>
      <p:ext uri="{BB962C8B-B14F-4D97-AF65-F5344CB8AC3E}">
        <p14:creationId xmlns:p14="http://schemas.microsoft.com/office/powerpoint/2010/main" val="1465217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457F31F6-56B6-4670-A4E4-63A9ED8336FA}" type="slidenum">
              <a:rPr lang="en-US" altLang="en-US"/>
              <a:pPr>
                <a:defRPr/>
              </a:pPr>
              <a:t>‹#›</a:t>
            </a:fld>
            <a:endParaRPr lang="en-US" altLang="en-US"/>
          </a:p>
        </p:txBody>
      </p:sp>
    </p:spTree>
    <p:extLst>
      <p:ext uri="{BB962C8B-B14F-4D97-AF65-F5344CB8AC3E}">
        <p14:creationId xmlns:p14="http://schemas.microsoft.com/office/powerpoint/2010/main" val="304531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pPr>
              <a:defRPr/>
            </a:pPr>
            <a:fld id="{8635C955-EC8D-4BAD-A75B-3398216996A9}" type="slidenum">
              <a:rPr lang="en-US" altLang="en-US"/>
              <a:pPr>
                <a:defRPr/>
              </a:pPr>
              <a:t>‹#›</a:t>
            </a:fld>
            <a:endParaRPr lang="en-US" altLang="en-US"/>
          </a:p>
        </p:txBody>
      </p:sp>
    </p:spTree>
    <p:extLst>
      <p:ext uri="{BB962C8B-B14F-4D97-AF65-F5344CB8AC3E}">
        <p14:creationId xmlns:p14="http://schemas.microsoft.com/office/powerpoint/2010/main" val="644381496"/>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CE82C55B-A4D5-4D7C-80E0-B98AC9F9B3F9}" type="slidenum">
              <a:rPr lang="en-US" altLang="en-US"/>
              <a:pPr>
                <a:defRPr/>
              </a:pPr>
              <a:t>‹#›</a:t>
            </a:fld>
            <a:endParaRPr lang="en-US" altLang="en-US"/>
          </a:p>
        </p:txBody>
      </p:sp>
    </p:spTree>
    <p:extLst>
      <p:ext uri="{BB962C8B-B14F-4D97-AF65-F5344CB8AC3E}">
        <p14:creationId xmlns:p14="http://schemas.microsoft.com/office/powerpoint/2010/main" val="8811410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328B529F-39E1-4F7E-A3CC-D2FDEE716948}" type="slidenum">
              <a:rPr lang="en-US" altLang="en-US"/>
              <a:pPr>
                <a:defRPr/>
              </a:pPr>
              <a:t>‹#›</a:t>
            </a:fld>
            <a:endParaRPr lang="en-US" altLang="en-US"/>
          </a:p>
        </p:txBody>
      </p:sp>
    </p:spTree>
    <p:extLst>
      <p:ext uri="{BB962C8B-B14F-4D97-AF65-F5344CB8AC3E}">
        <p14:creationId xmlns:p14="http://schemas.microsoft.com/office/powerpoint/2010/main" val="3005597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D4A6B276-521C-454E-A5E8-BD8638EE567E}" type="slidenum">
              <a:rPr lang="en-US" altLang="en-US"/>
              <a:pPr>
                <a:defRPr/>
              </a:pPr>
              <a:t>‹#›</a:t>
            </a:fld>
            <a:endParaRPr lang="en-US" altLang="en-US"/>
          </a:p>
        </p:txBody>
      </p:sp>
    </p:spTree>
    <p:extLst>
      <p:ext uri="{BB962C8B-B14F-4D97-AF65-F5344CB8AC3E}">
        <p14:creationId xmlns:p14="http://schemas.microsoft.com/office/powerpoint/2010/main" val="5621170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4837C466-E094-43D4-BCDF-D31DB83B601E}" type="slidenum">
              <a:rPr lang="en-US" altLang="en-US"/>
              <a:pPr>
                <a:defRPr/>
              </a:pPr>
              <a:t>‹#›</a:t>
            </a:fld>
            <a:endParaRPr lang="en-US" altLang="en-US"/>
          </a:p>
        </p:txBody>
      </p:sp>
    </p:spTree>
    <p:extLst>
      <p:ext uri="{BB962C8B-B14F-4D97-AF65-F5344CB8AC3E}">
        <p14:creationId xmlns:p14="http://schemas.microsoft.com/office/powerpoint/2010/main" val="140175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421C24B1-9CF5-4A27-93D7-8C2130475FD7}" type="slidenum">
              <a:rPr lang="en-US" altLang="en-US"/>
              <a:pPr>
                <a:defRPr/>
              </a:pPr>
              <a:t>‹#›</a:t>
            </a:fld>
            <a:endParaRPr lang="en-US" altLang="en-US"/>
          </a:p>
        </p:txBody>
      </p:sp>
    </p:spTree>
    <p:extLst>
      <p:ext uri="{BB962C8B-B14F-4D97-AF65-F5344CB8AC3E}">
        <p14:creationId xmlns:p14="http://schemas.microsoft.com/office/powerpoint/2010/main" val="18275699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37CA9695-6FF1-4E89-B534-36C2F1217FBD}" type="slidenum">
              <a:rPr lang="en-US" altLang="en-US"/>
              <a:pPr>
                <a:defRPr/>
              </a:pPr>
              <a:t>‹#›</a:t>
            </a:fld>
            <a:endParaRPr lang="en-US" altLang="en-US"/>
          </a:p>
        </p:txBody>
      </p:sp>
    </p:spTree>
    <p:extLst>
      <p:ext uri="{BB962C8B-B14F-4D97-AF65-F5344CB8AC3E}">
        <p14:creationId xmlns:p14="http://schemas.microsoft.com/office/powerpoint/2010/main" val="28150686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2DB62B6E-0790-4732-9902-CEC11F056222}" type="slidenum">
              <a:rPr lang="en-US" altLang="en-US"/>
              <a:pPr>
                <a:defRPr/>
              </a:pPr>
              <a:t>‹#›</a:t>
            </a:fld>
            <a:endParaRPr lang="en-US" altLang="en-US"/>
          </a:p>
        </p:txBody>
      </p:sp>
    </p:spTree>
    <p:extLst>
      <p:ext uri="{BB962C8B-B14F-4D97-AF65-F5344CB8AC3E}">
        <p14:creationId xmlns:p14="http://schemas.microsoft.com/office/powerpoint/2010/main" val="2219399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3F6A5E4F-895B-40D4-A9EF-1465375B0E18}" type="slidenum">
              <a:rPr lang="en-US" altLang="en-US"/>
              <a:pPr>
                <a:defRPr/>
              </a:pPr>
              <a:t>‹#›</a:t>
            </a:fld>
            <a:endParaRPr lang="en-US" altLang="en-US"/>
          </a:p>
        </p:txBody>
      </p:sp>
    </p:spTree>
    <p:extLst>
      <p:ext uri="{BB962C8B-B14F-4D97-AF65-F5344CB8AC3E}">
        <p14:creationId xmlns:p14="http://schemas.microsoft.com/office/powerpoint/2010/main" val="4276689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A6BEC10D-C10F-420F-AE61-AC74702CAC4B}" type="slidenum">
              <a:rPr lang="en-US" altLang="en-US"/>
              <a:pPr>
                <a:defRPr/>
              </a:pPr>
              <a:t>‹#›</a:t>
            </a:fld>
            <a:endParaRPr lang="en-US" altLang="en-US"/>
          </a:p>
        </p:txBody>
      </p:sp>
    </p:spTree>
    <p:extLst>
      <p:ext uri="{BB962C8B-B14F-4D97-AF65-F5344CB8AC3E}">
        <p14:creationId xmlns:p14="http://schemas.microsoft.com/office/powerpoint/2010/main" val="1436288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29874447-D10C-4882-8ED5-B4B60D087910}" type="slidenum">
              <a:rPr lang="en-US" altLang="en-US"/>
              <a:pPr>
                <a:defRPr/>
              </a:pPr>
              <a:t>‹#›</a:t>
            </a:fld>
            <a:endParaRPr lang="en-US" altLang="en-US"/>
          </a:p>
        </p:txBody>
      </p:sp>
    </p:spTree>
    <p:extLst>
      <p:ext uri="{BB962C8B-B14F-4D97-AF65-F5344CB8AC3E}">
        <p14:creationId xmlns:p14="http://schemas.microsoft.com/office/powerpoint/2010/main" val="1926891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pPr>
              <a:defRPr/>
            </a:pPr>
            <a:fld id="{0C48AF82-1F84-4ED2-90C0-DA339EF1BB6B}" type="slidenum">
              <a:rPr lang="en-US" altLang="en-US"/>
              <a:pPr>
                <a:defRPr/>
              </a:pPr>
              <a:t>‹#›</a:t>
            </a:fld>
            <a:endParaRPr lang="en-US" altLang="en-US"/>
          </a:p>
        </p:txBody>
      </p:sp>
    </p:spTree>
    <p:extLst>
      <p:ext uri="{BB962C8B-B14F-4D97-AF65-F5344CB8AC3E}">
        <p14:creationId xmlns:p14="http://schemas.microsoft.com/office/powerpoint/2010/main" val="3329743769"/>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45750F74-C816-4C03-809F-F8348133BF99}" type="slidenum">
              <a:rPr lang="en-US" altLang="en-US"/>
              <a:pPr>
                <a:defRPr/>
              </a:pPr>
              <a:t>‹#›</a:t>
            </a:fld>
            <a:endParaRPr lang="en-US" altLang="en-US"/>
          </a:p>
        </p:txBody>
      </p:sp>
    </p:spTree>
    <p:extLst>
      <p:ext uri="{BB962C8B-B14F-4D97-AF65-F5344CB8AC3E}">
        <p14:creationId xmlns:p14="http://schemas.microsoft.com/office/powerpoint/2010/main" val="3816987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5E2FD49A-9DAE-4CC0-95DB-170E93A63F3F}" type="slidenum">
              <a:rPr lang="en-US" altLang="en-US"/>
              <a:pPr>
                <a:defRPr/>
              </a:pPr>
              <a:t>‹#›</a:t>
            </a:fld>
            <a:endParaRPr lang="en-US" altLang="en-US"/>
          </a:p>
        </p:txBody>
      </p:sp>
    </p:spTree>
    <p:extLst>
      <p:ext uri="{BB962C8B-B14F-4D97-AF65-F5344CB8AC3E}">
        <p14:creationId xmlns:p14="http://schemas.microsoft.com/office/powerpoint/2010/main" val="20458288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982B0A2-A087-492A-870C-0443A5EA887E}" type="slidenum">
              <a:rPr lang="en-US" altLang="en-US"/>
              <a:pPr>
                <a:defRPr/>
              </a:pPr>
              <a:t>‹#›</a:t>
            </a:fld>
            <a:endParaRPr lang="en-US" altLang="en-US"/>
          </a:p>
        </p:txBody>
      </p:sp>
    </p:spTree>
    <p:extLst>
      <p:ext uri="{BB962C8B-B14F-4D97-AF65-F5344CB8AC3E}">
        <p14:creationId xmlns:p14="http://schemas.microsoft.com/office/powerpoint/2010/main" val="22869831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787FB720-80F6-45F6-A3F5-A4BEF4096DF2}" type="slidenum">
              <a:rPr lang="en-US" altLang="en-US"/>
              <a:pPr>
                <a:defRPr/>
              </a:pPr>
              <a:t>‹#›</a:t>
            </a:fld>
            <a:endParaRPr lang="en-US" altLang="en-US"/>
          </a:p>
        </p:txBody>
      </p:sp>
    </p:spTree>
    <p:extLst>
      <p:ext uri="{BB962C8B-B14F-4D97-AF65-F5344CB8AC3E}">
        <p14:creationId xmlns:p14="http://schemas.microsoft.com/office/powerpoint/2010/main" val="3917763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138DBCA6-6F99-412A-ABC0-D63456AAFB12}" type="slidenum">
              <a:rPr lang="en-US" altLang="en-US"/>
              <a:pPr>
                <a:defRPr/>
              </a:pPr>
              <a:t>‹#›</a:t>
            </a:fld>
            <a:endParaRPr lang="en-US" altLang="en-US"/>
          </a:p>
        </p:txBody>
      </p:sp>
    </p:spTree>
    <p:extLst>
      <p:ext uri="{BB962C8B-B14F-4D97-AF65-F5344CB8AC3E}">
        <p14:creationId xmlns:p14="http://schemas.microsoft.com/office/powerpoint/2010/main" val="9140983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79F1D1D0-0DD6-485A-B83E-933AF2BC33BB}" type="slidenum">
              <a:rPr lang="en-US" altLang="en-US"/>
              <a:pPr>
                <a:defRPr/>
              </a:pPr>
              <a:t>‹#›</a:t>
            </a:fld>
            <a:endParaRPr lang="en-US" altLang="en-US"/>
          </a:p>
        </p:txBody>
      </p:sp>
    </p:spTree>
    <p:extLst>
      <p:ext uri="{BB962C8B-B14F-4D97-AF65-F5344CB8AC3E}">
        <p14:creationId xmlns:p14="http://schemas.microsoft.com/office/powerpoint/2010/main" val="12423555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D2527C79-2AB3-4B27-831B-7317FE529E13}" type="slidenum">
              <a:rPr lang="en-US" altLang="en-US"/>
              <a:pPr>
                <a:defRPr/>
              </a:pPr>
              <a:t>‹#›</a:t>
            </a:fld>
            <a:endParaRPr lang="en-US" altLang="en-US"/>
          </a:p>
        </p:txBody>
      </p:sp>
    </p:spTree>
    <p:extLst>
      <p:ext uri="{BB962C8B-B14F-4D97-AF65-F5344CB8AC3E}">
        <p14:creationId xmlns:p14="http://schemas.microsoft.com/office/powerpoint/2010/main" val="10698424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29BA4443-0BCC-4CF1-A6CB-7C28FB69869B}" type="slidenum">
              <a:rPr lang="en-US" altLang="en-US"/>
              <a:pPr>
                <a:defRPr/>
              </a:pPr>
              <a:t>‹#›</a:t>
            </a:fld>
            <a:endParaRPr lang="en-US" altLang="en-US"/>
          </a:p>
        </p:txBody>
      </p:sp>
    </p:spTree>
    <p:extLst>
      <p:ext uri="{BB962C8B-B14F-4D97-AF65-F5344CB8AC3E}">
        <p14:creationId xmlns:p14="http://schemas.microsoft.com/office/powerpoint/2010/main" val="32818652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C55E38FE-A6EA-4B4F-9497-B0B328069784}" type="slidenum">
              <a:rPr lang="en-US" altLang="en-US"/>
              <a:pPr>
                <a:defRPr/>
              </a:pPr>
              <a:t>‹#›</a:t>
            </a:fld>
            <a:endParaRPr lang="en-US" altLang="en-US"/>
          </a:p>
        </p:txBody>
      </p:sp>
    </p:spTree>
    <p:extLst>
      <p:ext uri="{BB962C8B-B14F-4D97-AF65-F5344CB8AC3E}">
        <p14:creationId xmlns:p14="http://schemas.microsoft.com/office/powerpoint/2010/main" val="2351235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906F4BA8-74A9-4F60-9C39-94C3A75F9872}" type="slidenum">
              <a:rPr lang="en-US" altLang="en-US"/>
              <a:pPr>
                <a:defRPr/>
              </a:pPr>
              <a:t>‹#›</a:t>
            </a:fld>
            <a:endParaRPr lang="en-US" altLang="en-US"/>
          </a:p>
        </p:txBody>
      </p:sp>
    </p:spTree>
    <p:extLst>
      <p:ext uri="{BB962C8B-B14F-4D97-AF65-F5344CB8AC3E}">
        <p14:creationId xmlns:p14="http://schemas.microsoft.com/office/powerpoint/2010/main" val="192127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pPr>
              <a:defRPr/>
            </a:pPr>
            <a:fld id="{9078221A-D9C3-463A-B6E9-5A24B17E9DD6}" type="slidenum">
              <a:rPr lang="en-US" altLang="en-US"/>
              <a:pPr>
                <a:defRPr/>
              </a:pPr>
              <a:t>‹#›</a:t>
            </a:fld>
            <a:endParaRPr lang="en-US" altLang="en-US"/>
          </a:p>
        </p:txBody>
      </p:sp>
    </p:spTree>
    <p:extLst>
      <p:ext uri="{BB962C8B-B14F-4D97-AF65-F5344CB8AC3E}">
        <p14:creationId xmlns:p14="http://schemas.microsoft.com/office/powerpoint/2010/main" val="2842620788"/>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B0C2FBA9-ED2B-47EA-8192-352757498B92}" type="slidenum">
              <a:rPr lang="en-US" altLang="en-US"/>
              <a:pPr>
                <a:defRPr/>
              </a:pPr>
              <a:t>‹#›</a:t>
            </a:fld>
            <a:endParaRPr lang="en-US" altLang="en-US"/>
          </a:p>
        </p:txBody>
      </p:sp>
    </p:spTree>
    <p:extLst>
      <p:ext uri="{BB962C8B-B14F-4D97-AF65-F5344CB8AC3E}">
        <p14:creationId xmlns:p14="http://schemas.microsoft.com/office/powerpoint/2010/main" val="1994543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A7727083-2189-4C51-AF51-1B72775C1ABE}" type="slidenum">
              <a:rPr lang="en-US" altLang="en-US"/>
              <a:pPr>
                <a:defRPr/>
              </a:pPr>
              <a:t>‹#›</a:t>
            </a:fld>
            <a:endParaRPr lang="en-US" altLang="en-US"/>
          </a:p>
        </p:txBody>
      </p:sp>
    </p:spTree>
    <p:extLst>
      <p:ext uri="{BB962C8B-B14F-4D97-AF65-F5344CB8AC3E}">
        <p14:creationId xmlns:p14="http://schemas.microsoft.com/office/powerpoint/2010/main" val="35095608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4150DEE1-1DFC-4AF3-9463-89B129B173AF}" type="slidenum">
              <a:rPr lang="en-US" altLang="en-US"/>
              <a:pPr>
                <a:defRPr/>
              </a:pPr>
              <a:t>‹#›</a:t>
            </a:fld>
            <a:endParaRPr lang="en-US" altLang="en-US"/>
          </a:p>
        </p:txBody>
      </p:sp>
    </p:spTree>
    <p:extLst>
      <p:ext uri="{BB962C8B-B14F-4D97-AF65-F5344CB8AC3E}">
        <p14:creationId xmlns:p14="http://schemas.microsoft.com/office/powerpoint/2010/main" val="34763095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F7BF7E71-38AF-417D-83CE-69DA04911613}" type="slidenum">
              <a:rPr lang="en-US" altLang="en-US"/>
              <a:pPr>
                <a:defRPr/>
              </a:pPr>
              <a:t>‹#›</a:t>
            </a:fld>
            <a:endParaRPr lang="en-US" altLang="en-US"/>
          </a:p>
        </p:txBody>
      </p:sp>
    </p:spTree>
    <p:extLst>
      <p:ext uri="{BB962C8B-B14F-4D97-AF65-F5344CB8AC3E}">
        <p14:creationId xmlns:p14="http://schemas.microsoft.com/office/powerpoint/2010/main" val="23515106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A1D9197-2EA9-4883-92A0-5C0253C34F91}" type="slidenum">
              <a:rPr lang="en-US" altLang="en-US"/>
              <a:pPr>
                <a:defRPr/>
              </a:pPr>
              <a:t>‹#›</a:t>
            </a:fld>
            <a:endParaRPr lang="en-US" altLang="en-US"/>
          </a:p>
        </p:txBody>
      </p:sp>
    </p:spTree>
    <p:extLst>
      <p:ext uri="{BB962C8B-B14F-4D97-AF65-F5344CB8AC3E}">
        <p14:creationId xmlns:p14="http://schemas.microsoft.com/office/powerpoint/2010/main" val="27322229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D8259393-C2E0-4A75-BAEC-3EADC5E1ADD8}" type="slidenum">
              <a:rPr lang="en-US" altLang="en-US"/>
              <a:pPr>
                <a:defRPr/>
              </a:pPr>
              <a:t>‹#›</a:t>
            </a:fld>
            <a:endParaRPr lang="en-US" altLang="en-US"/>
          </a:p>
        </p:txBody>
      </p:sp>
    </p:spTree>
    <p:extLst>
      <p:ext uri="{BB962C8B-B14F-4D97-AF65-F5344CB8AC3E}">
        <p14:creationId xmlns:p14="http://schemas.microsoft.com/office/powerpoint/2010/main" val="23467535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A07A0DA0-8DE6-4102-A192-2023133097A6}" type="slidenum">
              <a:rPr lang="en-US" altLang="en-US"/>
              <a:pPr>
                <a:defRPr/>
              </a:pPr>
              <a:t>‹#›</a:t>
            </a:fld>
            <a:endParaRPr lang="en-US" altLang="en-US"/>
          </a:p>
        </p:txBody>
      </p:sp>
    </p:spTree>
    <p:extLst>
      <p:ext uri="{BB962C8B-B14F-4D97-AF65-F5344CB8AC3E}">
        <p14:creationId xmlns:p14="http://schemas.microsoft.com/office/powerpoint/2010/main" val="1613068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FE97495A-EEF9-4385-93A9-88ADCD637E88}" type="slidenum">
              <a:rPr lang="en-US" altLang="en-US"/>
              <a:pPr>
                <a:defRPr/>
              </a:pPr>
              <a:t>‹#›</a:t>
            </a:fld>
            <a:endParaRPr lang="en-US" altLang="en-US"/>
          </a:p>
        </p:txBody>
      </p:sp>
    </p:spTree>
    <p:extLst>
      <p:ext uri="{BB962C8B-B14F-4D97-AF65-F5344CB8AC3E}">
        <p14:creationId xmlns:p14="http://schemas.microsoft.com/office/powerpoint/2010/main" val="30180192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1B39E0D6-E5E9-4D62-B8C1-467EE12FBC67}" type="slidenum">
              <a:rPr lang="en-US" altLang="en-US"/>
              <a:pPr>
                <a:defRPr/>
              </a:pPr>
              <a:t>‹#›</a:t>
            </a:fld>
            <a:endParaRPr lang="en-US" altLang="en-US"/>
          </a:p>
        </p:txBody>
      </p:sp>
    </p:spTree>
    <p:extLst>
      <p:ext uri="{BB962C8B-B14F-4D97-AF65-F5344CB8AC3E}">
        <p14:creationId xmlns:p14="http://schemas.microsoft.com/office/powerpoint/2010/main" val="37104614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220DF035-0DF5-49FB-BD7B-FFBC0E73D76A}" type="slidenum">
              <a:rPr lang="en-US" altLang="en-US"/>
              <a:pPr>
                <a:defRPr/>
              </a:pPr>
              <a:t>‹#›</a:t>
            </a:fld>
            <a:endParaRPr lang="en-US" altLang="en-US"/>
          </a:p>
        </p:txBody>
      </p:sp>
    </p:spTree>
    <p:extLst>
      <p:ext uri="{BB962C8B-B14F-4D97-AF65-F5344CB8AC3E}">
        <p14:creationId xmlns:p14="http://schemas.microsoft.com/office/powerpoint/2010/main" val="146527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pPr>
              <a:defRPr/>
            </a:pPr>
            <a:fld id="{A13FD61D-296C-4770-9E29-C7460DD00EE8}" type="slidenum">
              <a:rPr lang="en-US" altLang="en-US"/>
              <a:pPr>
                <a:defRPr/>
              </a:pPr>
              <a:t>‹#›</a:t>
            </a:fld>
            <a:endParaRPr lang="en-US" altLang="en-US"/>
          </a:p>
        </p:txBody>
      </p:sp>
    </p:spTree>
    <p:extLst>
      <p:ext uri="{BB962C8B-B14F-4D97-AF65-F5344CB8AC3E}">
        <p14:creationId xmlns:p14="http://schemas.microsoft.com/office/powerpoint/2010/main" val="3959950342"/>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E376BA19-AF13-4D76-936D-801BF12CA71E}" type="slidenum">
              <a:rPr lang="en-US" altLang="en-US"/>
              <a:pPr>
                <a:defRPr/>
              </a:pPr>
              <a:t>‹#›</a:t>
            </a:fld>
            <a:endParaRPr lang="en-US" altLang="en-US"/>
          </a:p>
        </p:txBody>
      </p:sp>
    </p:spTree>
    <p:extLst>
      <p:ext uri="{BB962C8B-B14F-4D97-AF65-F5344CB8AC3E}">
        <p14:creationId xmlns:p14="http://schemas.microsoft.com/office/powerpoint/2010/main" val="35288344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CBB5D7A9-833D-417F-A300-FCC44B06E302}" type="slidenum">
              <a:rPr lang="en-US" altLang="en-US"/>
              <a:pPr>
                <a:defRPr/>
              </a:pPr>
              <a:t>‹#›</a:t>
            </a:fld>
            <a:endParaRPr lang="en-US" altLang="en-US"/>
          </a:p>
        </p:txBody>
      </p:sp>
    </p:spTree>
    <p:extLst>
      <p:ext uri="{BB962C8B-B14F-4D97-AF65-F5344CB8AC3E}">
        <p14:creationId xmlns:p14="http://schemas.microsoft.com/office/powerpoint/2010/main" val="14314928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ACCF2987-9405-4E20-84CB-415CCD4C3986}" type="slidenum">
              <a:rPr lang="en-US" altLang="en-US"/>
              <a:pPr>
                <a:defRPr/>
              </a:pPr>
              <a:t>‹#›</a:t>
            </a:fld>
            <a:endParaRPr lang="en-US" altLang="en-US"/>
          </a:p>
        </p:txBody>
      </p:sp>
    </p:spTree>
    <p:extLst>
      <p:ext uri="{BB962C8B-B14F-4D97-AF65-F5344CB8AC3E}">
        <p14:creationId xmlns:p14="http://schemas.microsoft.com/office/powerpoint/2010/main" val="41760050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33EC69C-AD3C-44EB-BBD1-551CE3DAA82B}" type="slidenum">
              <a:rPr lang="en-US" altLang="en-US"/>
              <a:pPr>
                <a:defRPr/>
              </a:pPr>
              <a:t>‹#›</a:t>
            </a:fld>
            <a:endParaRPr lang="en-US" altLang="en-US"/>
          </a:p>
        </p:txBody>
      </p:sp>
    </p:spTree>
    <p:extLst>
      <p:ext uri="{BB962C8B-B14F-4D97-AF65-F5344CB8AC3E}">
        <p14:creationId xmlns:p14="http://schemas.microsoft.com/office/powerpoint/2010/main" val="39130021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763016F0-A663-4E99-8BD4-92C84446394A}" type="slidenum">
              <a:rPr lang="en-US" altLang="en-US"/>
              <a:pPr>
                <a:defRPr/>
              </a:pPr>
              <a:t>‹#›</a:t>
            </a:fld>
            <a:endParaRPr lang="en-US" altLang="en-US"/>
          </a:p>
        </p:txBody>
      </p:sp>
    </p:spTree>
    <p:extLst>
      <p:ext uri="{BB962C8B-B14F-4D97-AF65-F5344CB8AC3E}">
        <p14:creationId xmlns:p14="http://schemas.microsoft.com/office/powerpoint/2010/main" val="39965698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956EB72A-5C80-4B47-8030-21A8C2867406}" type="slidenum">
              <a:rPr lang="en-US" altLang="en-US"/>
              <a:pPr>
                <a:defRPr/>
              </a:pPr>
              <a:t>‹#›</a:t>
            </a:fld>
            <a:endParaRPr lang="en-US" altLang="en-US"/>
          </a:p>
        </p:txBody>
      </p:sp>
    </p:spTree>
    <p:extLst>
      <p:ext uri="{BB962C8B-B14F-4D97-AF65-F5344CB8AC3E}">
        <p14:creationId xmlns:p14="http://schemas.microsoft.com/office/powerpoint/2010/main" val="37630879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1C882B50-739C-4B74-80A7-FC94CBAA1D28}" type="slidenum">
              <a:rPr lang="en-US" altLang="en-US"/>
              <a:pPr>
                <a:defRPr/>
              </a:pPr>
              <a:t>‹#›</a:t>
            </a:fld>
            <a:endParaRPr lang="en-US" altLang="en-US"/>
          </a:p>
        </p:txBody>
      </p:sp>
    </p:spTree>
    <p:extLst>
      <p:ext uri="{BB962C8B-B14F-4D97-AF65-F5344CB8AC3E}">
        <p14:creationId xmlns:p14="http://schemas.microsoft.com/office/powerpoint/2010/main" val="18126419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8A901A44-D480-4F84-AC42-DA25161D013B}" type="slidenum">
              <a:rPr lang="en-US" altLang="en-US"/>
              <a:pPr>
                <a:defRPr/>
              </a:pPr>
              <a:t>‹#›</a:t>
            </a:fld>
            <a:endParaRPr lang="en-US" altLang="en-US"/>
          </a:p>
        </p:txBody>
      </p:sp>
    </p:spTree>
    <p:extLst>
      <p:ext uri="{BB962C8B-B14F-4D97-AF65-F5344CB8AC3E}">
        <p14:creationId xmlns:p14="http://schemas.microsoft.com/office/powerpoint/2010/main" val="24963369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E26F56B2-273E-467D-8465-9060D43E0B50}" type="slidenum">
              <a:rPr lang="en-US" altLang="en-US"/>
              <a:pPr>
                <a:defRPr/>
              </a:pPr>
              <a:t>‹#›</a:t>
            </a:fld>
            <a:endParaRPr lang="en-US" altLang="en-US"/>
          </a:p>
        </p:txBody>
      </p:sp>
    </p:spTree>
    <p:extLst>
      <p:ext uri="{BB962C8B-B14F-4D97-AF65-F5344CB8AC3E}">
        <p14:creationId xmlns:p14="http://schemas.microsoft.com/office/powerpoint/2010/main" val="40261464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D1E0E8C-27E0-43E3-A11F-440FB9BE6836}" type="slidenum">
              <a:rPr lang="en-US" altLang="en-US"/>
              <a:pPr>
                <a:defRPr/>
              </a:pPr>
              <a:t>‹#›</a:t>
            </a:fld>
            <a:endParaRPr lang="en-US" altLang="en-US"/>
          </a:p>
        </p:txBody>
      </p:sp>
    </p:spTree>
    <p:extLst>
      <p:ext uri="{BB962C8B-B14F-4D97-AF65-F5344CB8AC3E}">
        <p14:creationId xmlns:p14="http://schemas.microsoft.com/office/powerpoint/2010/main" val="84328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pPr>
              <a:defRPr/>
            </a:pPr>
            <a:fld id="{8FB0DBC9-E318-4F14-8374-D2F63ABAB620}" type="slidenum">
              <a:rPr lang="en-US" altLang="en-US"/>
              <a:pPr>
                <a:defRPr/>
              </a:pPr>
              <a:t>‹#›</a:t>
            </a:fld>
            <a:endParaRPr lang="en-US" altLang="en-US"/>
          </a:p>
        </p:txBody>
      </p:sp>
    </p:spTree>
    <p:extLst>
      <p:ext uri="{BB962C8B-B14F-4D97-AF65-F5344CB8AC3E}">
        <p14:creationId xmlns:p14="http://schemas.microsoft.com/office/powerpoint/2010/main" val="4140790647"/>
      </p:ext>
    </p:extLst>
  </p:cSld>
  <p:clrMapOvr>
    <a:masterClrMapping/>
  </p:clrMapOvr>
  <p:transition spd="med">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64BF2578-D57C-49C9-B671-980FAD022EE4}" type="slidenum">
              <a:rPr lang="en-US" altLang="en-US"/>
              <a:pPr>
                <a:defRPr/>
              </a:pPr>
              <a:t>‹#›</a:t>
            </a:fld>
            <a:endParaRPr lang="en-US" altLang="en-US"/>
          </a:p>
        </p:txBody>
      </p:sp>
    </p:spTree>
    <p:extLst>
      <p:ext uri="{BB962C8B-B14F-4D97-AF65-F5344CB8AC3E}">
        <p14:creationId xmlns:p14="http://schemas.microsoft.com/office/powerpoint/2010/main" val="9761908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842C0AD0-AD22-4CDD-AE69-D83DE87E55CE}" type="slidenum">
              <a:rPr lang="en-US" altLang="en-US"/>
              <a:pPr>
                <a:defRPr/>
              </a:pPr>
              <a:t>‹#›</a:t>
            </a:fld>
            <a:endParaRPr lang="en-US" altLang="en-US"/>
          </a:p>
        </p:txBody>
      </p:sp>
    </p:spTree>
    <p:extLst>
      <p:ext uri="{BB962C8B-B14F-4D97-AF65-F5344CB8AC3E}">
        <p14:creationId xmlns:p14="http://schemas.microsoft.com/office/powerpoint/2010/main" val="20226093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A563EF7F-9B9E-4630-AE0C-6876B6257019}" type="slidenum">
              <a:rPr lang="en-US" altLang="en-US"/>
              <a:pPr>
                <a:defRPr/>
              </a:pPr>
              <a:t>‹#›</a:t>
            </a:fld>
            <a:endParaRPr lang="en-US" altLang="en-US"/>
          </a:p>
        </p:txBody>
      </p:sp>
    </p:spTree>
    <p:extLst>
      <p:ext uri="{BB962C8B-B14F-4D97-AF65-F5344CB8AC3E}">
        <p14:creationId xmlns:p14="http://schemas.microsoft.com/office/powerpoint/2010/main" val="34410102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BBFA608-D998-45AF-93F3-8FF6DA85E662}" type="slidenum">
              <a:rPr lang="en-US" altLang="en-US"/>
              <a:pPr>
                <a:defRPr/>
              </a:pPr>
              <a:t>‹#›</a:t>
            </a:fld>
            <a:endParaRPr lang="en-US" altLang="en-US"/>
          </a:p>
        </p:txBody>
      </p:sp>
    </p:spTree>
    <p:extLst>
      <p:ext uri="{BB962C8B-B14F-4D97-AF65-F5344CB8AC3E}">
        <p14:creationId xmlns:p14="http://schemas.microsoft.com/office/powerpoint/2010/main" val="33569139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28639B9-393E-4155-A023-03490C5C8313}" type="slidenum">
              <a:rPr lang="en-US" altLang="en-US"/>
              <a:pPr>
                <a:defRPr/>
              </a:pPr>
              <a:t>‹#›</a:t>
            </a:fld>
            <a:endParaRPr lang="en-US" altLang="en-US"/>
          </a:p>
        </p:txBody>
      </p:sp>
    </p:spTree>
    <p:extLst>
      <p:ext uri="{BB962C8B-B14F-4D97-AF65-F5344CB8AC3E}">
        <p14:creationId xmlns:p14="http://schemas.microsoft.com/office/powerpoint/2010/main" val="3716452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64F0C02-491E-46BC-8D55-8E4F88814F37}" type="slidenum">
              <a:rPr lang="en-US" altLang="en-US"/>
              <a:pPr>
                <a:defRPr/>
              </a:pPr>
              <a:t>‹#›</a:t>
            </a:fld>
            <a:endParaRPr lang="en-US" altLang="en-US"/>
          </a:p>
        </p:txBody>
      </p:sp>
    </p:spTree>
    <p:extLst>
      <p:ext uri="{BB962C8B-B14F-4D97-AF65-F5344CB8AC3E}">
        <p14:creationId xmlns:p14="http://schemas.microsoft.com/office/powerpoint/2010/main" val="8866681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6BEF803-98D9-4B26-A84B-33D6E64A0EE2}" type="slidenum">
              <a:rPr lang="en-US" altLang="en-US"/>
              <a:pPr>
                <a:defRPr/>
              </a:pPr>
              <a:t>‹#›</a:t>
            </a:fld>
            <a:endParaRPr lang="en-US" altLang="en-US"/>
          </a:p>
        </p:txBody>
      </p:sp>
    </p:spTree>
    <p:extLst>
      <p:ext uri="{BB962C8B-B14F-4D97-AF65-F5344CB8AC3E}">
        <p14:creationId xmlns:p14="http://schemas.microsoft.com/office/powerpoint/2010/main" val="17852107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E2E6A87D-FFE8-40A3-87B9-001FCC7B8902}" type="slidenum">
              <a:rPr lang="en-US" altLang="en-US"/>
              <a:pPr>
                <a:defRPr/>
              </a:pPr>
              <a:t>‹#›</a:t>
            </a:fld>
            <a:endParaRPr lang="en-US" altLang="en-US"/>
          </a:p>
        </p:txBody>
      </p:sp>
    </p:spTree>
    <p:extLst>
      <p:ext uri="{BB962C8B-B14F-4D97-AF65-F5344CB8AC3E}">
        <p14:creationId xmlns:p14="http://schemas.microsoft.com/office/powerpoint/2010/main" val="39826931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CA59708C-A624-465F-B368-A85202BE34AD}" type="slidenum">
              <a:rPr lang="en-US" altLang="en-US"/>
              <a:pPr>
                <a:defRPr/>
              </a:pPr>
              <a:t>‹#›</a:t>
            </a:fld>
            <a:endParaRPr lang="en-US" altLang="en-US"/>
          </a:p>
        </p:txBody>
      </p:sp>
    </p:spTree>
    <p:extLst>
      <p:ext uri="{BB962C8B-B14F-4D97-AF65-F5344CB8AC3E}">
        <p14:creationId xmlns:p14="http://schemas.microsoft.com/office/powerpoint/2010/main" val="10114940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BEA3FBE0-30E9-451C-84C8-B8A6D0582F4C}" type="slidenum">
              <a:rPr lang="en-US" altLang="en-US"/>
              <a:pPr>
                <a:defRPr/>
              </a:pPr>
              <a:t>‹#›</a:t>
            </a:fld>
            <a:endParaRPr lang="en-US" altLang="en-US"/>
          </a:p>
        </p:txBody>
      </p:sp>
    </p:spTree>
    <p:extLst>
      <p:ext uri="{BB962C8B-B14F-4D97-AF65-F5344CB8AC3E}">
        <p14:creationId xmlns:p14="http://schemas.microsoft.com/office/powerpoint/2010/main" val="63471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pPr>
              <a:defRPr/>
            </a:pPr>
            <a:fld id="{B67ED77D-88C1-48F6-BB08-BB6B25D16433}" type="slidenum">
              <a:rPr lang="en-US" altLang="en-US"/>
              <a:pPr>
                <a:defRPr/>
              </a:pPr>
              <a:t>‹#›</a:t>
            </a:fld>
            <a:endParaRPr lang="en-US" altLang="en-US"/>
          </a:p>
        </p:txBody>
      </p:sp>
    </p:spTree>
    <p:extLst>
      <p:ext uri="{BB962C8B-B14F-4D97-AF65-F5344CB8AC3E}">
        <p14:creationId xmlns:p14="http://schemas.microsoft.com/office/powerpoint/2010/main" val="1617275873"/>
      </p:ext>
    </p:extLst>
  </p:cSld>
  <p:clrMapOvr>
    <a:masterClrMapping/>
  </p:clrMapOvr>
  <p:transition spd="med">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AA7753F-A577-4438-A7E8-9E9A1A31008F}" type="slidenum">
              <a:rPr lang="en-US" altLang="en-US"/>
              <a:pPr>
                <a:defRPr/>
              </a:pPr>
              <a:t>‹#›</a:t>
            </a:fld>
            <a:endParaRPr lang="en-US" altLang="en-US"/>
          </a:p>
        </p:txBody>
      </p:sp>
    </p:spTree>
    <p:extLst>
      <p:ext uri="{BB962C8B-B14F-4D97-AF65-F5344CB8AC3E}">
        <p14:creationId xmlns:p14="http://schemas.microsoft.com/office/powerpoint/2010/main" val="2190130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3167805C-E284-4168-9BC1-AB263FAF5EC3}" type="slidenum">
              <a:rPr lang="en-US" altLang="en-US"/>
              <a:pPr>
                <a:defRPr/>
              </a:pPr>
              <a:t>‹#›</a:t>
            </a:fld>
            <a:endParaRPr lang="en-US" altLang="en-US"/>
          </a:p>
        </p:txBody>
      </p:sp>
    </p:spTree>
    <p:extLst>
      <p:ext uri="{BB962C8B-B14F-4D97-AF65-F5344CB8AC3E}">
        <p14:creationId xmlns:p14="http://schemas.microsoft.com/office/powerpoint/2010/main" val="34302854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A032BA11-E738-4ADC-B1B0-423D0E4BD170}" type="slidenum">
              <a:rPr lang="en-US" altLang="en-US"/>
              <a:pPr>
                <a:defRPr/>
              </a:pPr>
              <a:t>‹#›</a:t>
            </a:fld>
            <a:endParaRPr lang="en-US" altLang="en-US"/>
          </a:p>
        </p:txBody>
      </p:sp>
    </p:spTree>
    <p:extLst>
      <p:ext uri="{BB962C8B-B14F-4D97-AF65-F5344CB8AC3E}">
        <p14:creationId xmlns:p14="http://schemas.microsoft.com/office/powerpoint/2010/main" val="27191408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F805244F-1632-4F3B-8155-F53CFCCC89BF}" type="slidenum">
              <a:rPr lang="en-US" altLang="en-US"/>
              <a:pPr>
                <a:defRPr/>
              </a:pPr>
              <a:t>‹#›</a:t>
            </a:fld>
            <a:endParaRPr lang="en-US" altLang="en-US"/>
          </a:p>
        </p:txBody>
      </p:sp>
    </p:spTree>
    <p:extLst>
      <p:ext uri="{BB962C8B-B14F-4D97-AF65-F5344CB8AC3E}">
        <p14:creationId xmlns:p14="http://schemas.microsoft.com/office/powerpoint/2010/main" val="9292547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29FC2482-9932-4200-8C17-D6C80B5F75BC}" type="slidenum">
              <a:rPr lang="en-US" altLang="en-US"/>
              <a:pPr>
                <a:defRPr/>
              </a:pPr>
              <a:t>‹#›</a:t>
            </a:fld>
            <a:endParaRPr lang="en-US" altLang="en-US"/>
          </a:p>
        </p:txBody>
      </p:sp>
    </p:spTree>
    <p:extLst>
      <p:ext uri="{BB962C8B-B14F-4D97-AF65-F5344CB8AC3E}">
        <p14:creationId xmlns:p14="http://schemas.microsoft.com/office/powerpoint/2010/main" val="16231258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5C31C15F-F45E-4D05-BA06-D1F79855A84B}" type="slidenum">
              <a:rPr lang="en-US" altLang="en-US"/>
              <a:pPr>
                <a:defRPr/>
              </a:pPr>
              <a:t>‹#›</a:t>
            </a:fld>
            <a:endParaRPr lang="en-US" altLang="en-US"/>
          </a:p>
        </p:txBody>
      </p:sp>
    </p:spTree>
    <p:extLst>
      <p:ext uri="{BB962C8B-B14F-4D97-AF65-F5344CB8AC3E}">
        <p14:creationId xmlns:p14="http://schemas.microsoft.com/office/powerpoint/2010/main" val="10337755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6D2B748A-3402-4087-9624-5E8551E47AEF}" type="slidenum">
              <a:rPr lang="en-US" altLang="en-US"/>
              <a:pPr>
                <a:defRPr/>
              </a:pPr>
              <a:t>‹#›</a:t>
            </a:fld>
            <a:endParaRPr lang="en-US" altLang="en-US"/>
          </a:p>
        </p:txBody>
      </p:sp>
    </p:spTree>
    <p:extLst>
      <p:ext uri="{BB962C8B-B14F-4D97-AF65-F5344CB8AC3E}">
        <p14:creationId xmlns:p14="http://schemas.microsoft.com/office/powerpoint/2010/main" val="20374947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B5C990C2-F83A-4E29-9F80-A178B29590CB}" type="slidenum">
              <a:rPr lang="en-US" altLang="en-US"/>
              <a:pPr>
                <a:defRPr/>
              </a:pPr>
              <a:t>‹#›</a:t>
            </a:fld>
            <a:endParaRPr lang="en-US" altLang="en-US"/>
          </a:p>
        </p:txBody>
      </p:sp>
    </p:spTree>
    <p:extLst>
      <p:ext uri="{BB962C8B-B14F-4D97-AF65-F5344CB8AC3E}">
        <p14:creationId xmlns:p14="http://schemas.microsoft.com/office/powerpoint/2010/main" val="27847021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4AE4D14C-ECDC-459E-8096-EE5F0CF58A95}" type="slidenum">
              <a:rPr lang="en-US" altLang="en-US"/>
              <a:pPr>
                <a:defRPr/>
              </a:pPr>
              <a:t>‹#›</a:t>
            </a:fld>
            <a:endParaRPr lang="en-US" altLang="en-US"/>
          </a:p>
        </p:txBody>
      </p:sp>
    </p:spTree>
    <p:extLst>
      <p:ext uri="{BB962C8B-B14F-4D97-AF65-F5344CB8AC3E}">
        <p14:creationId xmlns:p14="http://schemas.microsoft.com/office/powerpoint/2010/main" val="31608932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01BB03D-501B-42D4-8EDC-4749F77EB713}" type="slidenum">
              <a:rPr lang="en-US" altLang="en-US"/>
              <a:pPr>
                <a:defRPr/>
              </a:pPr>
              <a:t>‹#›</a:t>
            </a:fld>
            <a:endParaRPr lang="en-US" altLang="en-US"/>
          </a:p>
        </p:txBody>
      </p:sp>
    </p:spTree>
    <p:extLst>
      <p:ext uri="{BB962C8B-B14F-4D97-AF65-F5344CB8AC3E}">
        <p14:creationId xmlns:p14="http://schemas.microsoft.com/office/powerpoint/2010/main" val="52236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pPr>
              <a:defRPr/>
            </a:pPr>
            <a:fld id="{288BFA8D-3E76-40C6-B3A5-51BDC801A296}" type="slidenum">
              <a:rPr lang="en-US" altLang="en-US"/>
              <a:pPr>
                <a:defRPr/>
              </a:pPr>
              <a:t>‹#›</a:t>
            </a:fld>
            <a:endParaRPr lang="en-US" altLang="en-US"/>
          </a:p>
        </p:txBody>
      </p:sp>
    </p:spTree>
    <p:extLst>
      <p:ext uri="{BB962C8B-B14F-4D97-AF65-F5344CB8AC3E}">
        <p14:creationId xmlns:p14="http://schemas.microsoft.com/office/powerpoint/2010/main" val="3674122087"/>
      </p:ext>
    </p:extLst>
  </p:cSld>
  <p:clrMapOvr>
    <a:masterClrMapping/>
  </p:clrMapOvr>
  <p:transition spd="med">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202C255F-D9C6-4C42-A2A0-E69BD97A653B}" type="slidenum">
              <a:rPr lang="en-US" altLang="en-US"/>
              <a:pPr>
                <a:defRPr/>
              </a:pPr>
              <a:t>‹#›</a:t>
            </a:fld>
            <a:endParaRPr lang="en-US" altLang="en-US"/>
          </a:p>
        </p:txBody>
      </p:sp>
    </p:spTree>
    <p:extLst>
      <p:ext uri="{BB962C8B-B14F-4D97-AF65-F5344CB8AC3E}">
        <p14:creationId xmlns:p14="http://schemas.microsoft.com/office/powerpoint/2010/main" val="37331368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3A360888-CA10-4592-8371-C59BEBF934A9}" type="slidenum">
              <a:rPr lang="en-US" altLang="en-US"/>
              <a:pPr>
                <a:defRPr/>
              </a:pPr>
              <a:t>‹#›</a:t>
            </a:fld>
            <a:endParaRPr lang="en-US" altLang="en-US"/>
          </a:p>
        </p:txBody>
      </p:sp>
    </p:spTree>
    <p:extLst>
      <p:ext uri="{BB962C8B-B14F-4D97-AF65-F5344CB8AC3E}">
        <p14:creationId xmlns:p14="http://schemas.microsoft.com/office/powerpoint/2010/main" val="21912647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7708E09E-E0A5-4D48-B425-4BE689779C4E}" type="slidenum">
              <a:rPr lang="en-US" altLang="en-US"/>
              <a:pPr>
                <a:defRPr/>
              </a:pPr>
              <a:t>‹#›</a:t>
            </a:fld>
            <a:endParaRPr lang="en-US" altLang="en-US"/>
          </a:p>
        </p:txBody>
      </p:sp>
    </p:spTree>
    <p:extLst>
      <p:ext uri="{BB962C8B-B14F-4D97-AF65-F5344CB8AC3E}">
        <p14:creationId xmlns:p14="http://schemas.microsoft.com/office/powerpoint/2010/main" val="2975030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7A459F9F-46B8-4340-B2E8-E165D42AE644}" type="slidenum">
              <a:rPr lang="en-US" altLang="en-US"/>
              <a:pPr>
                <a:defRPr/>
              </a:pPr>
              <a:t>‹#›</a:t>
            </a:fld>
            <a:endParaRPr lang="en-US" altLang="en-US"/>
          </a:p>
        </p:txBody>
      </p:sp>
    </p:spTree>
    <p:extLst>
      <p:ext uri="{BB962C8B-B14F-4D97-AF65-F5344CB8AC3E}">
        <p14:creationId xmlns:p14="http://schemas.microsoft.com/office/powerpoint/2010/main" val="16511049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836AA197-F84E-415C-A3CB-047EBFD185B1}" type="slidenum">
              <a:rPr lang="en-US" altLang="en-US"/>
              <a:pPr>
                <a:defRPr/>
              </a:pPr>
              <a:t>‹#›</a:t>
            </a:fld>
            <a:endParaRPr lang="en-US" altLang="en-US"/>
          </a:p>
        </p:txBody>
      </p:sp>
    </p:spTree>
    <p:extLst>
      <p:ext uri="{BB962C8B-B14F-4D97-AF65-F5344CB8AC3E}">
        <p14:creationId xmlns:p14="http://schemas.microsoft.com/office/powerpoint/2010/main" val="3016237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A74E2899-DC73-4702-8223-2FE1E009E3AF}" type="slidenum">
              <a:rPr lang="en-US" altLang="en-US"/>
              <a:pPr>
                <a:defRPr/>
              </a:pPr>
              <a:t>‹#›</a:t>
            </a:fld>
            <a:endParaRPr lang="en-US" altLang="en-US"/>
          </a:p>
        </p:txBody>
      </p:sp>
    </p:spTree>
    <p:extLst>
      <p:ext uri="{BB962C8B-B14F-4D97-AF65-F5344CB8AC3E}">
        <p14:creationId xmlns:p14="http://schemas.microsoft.com/office/powerpoint/2010/main" val="27728585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A710978A-D028-48F5-9713-B55BC6892F96}" type="slidenum">
              <a:rPr lang="en-US" altLang="en-US"/>
              <a:pPr>
                <a:defRPr/>
              </a:pPr>
              <a:t>‹#›</a:t>
            </a:fld>
            <a:endParaRPr lang="en-US" altLang="en-US"/>
          </a:p>
        </p:txBody>
      </p:sp>
    </p:spTree>
    <p:extLst>
      <p:ext uri="{BB962C8B-B14F-4D97-AF65-F5344CB8AC3E}">
        <p14:creationId xmlns:p14="http://schemas.microsoft.com/office/powerpoint/2010/main" val="5190129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F90954CA-4CCF-412F-9978-578849971413}" type="slidenum">
              <a:rPr lang="en-US" altLang="en-US"/>
              <a:pPr>
                <a:defRPr/>
              </a:pPr>
              <a:t>‹#›</a:t>
            </a:fld>
            <a:endParaRPr lang="en-US" altLang="en-US"/>
          </a:p>
        </p:txBody>
      </p:sp>
    </p:spTree>
    <p:extLst>
      <p:ext uri="{BB962C8B-B14F-4D97-AF65-F5344CB8AC3E}">
        <p14:creationId xmlns:p14="http://schemas.microsoft.com/office/powerpoint/2010/main" val="5194858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628C4B27-A61E-4C21-9DBA-2D8D3CC9DC39}" type="slidenum">
              <a:rPr lang="en-US" altLang="en-US"/>
              <a:pPr>
                <a:defRPr/>
              </a:pPr>
              <a:t>‹#›</a:t>
            </a:fld>
            <a:endParaRPr lang="en-US" altLang="en-US"/>
          </a:p>
        </p:txBody>
      </p:sp>
    </p:spTree>
    <p:extLst>
      <p:ext uri="{BB962C8B-B14F-4D97-AF65-F5344CB8AC3E}">
        <p14:creationId xmlns:p14="http://schemas.microsoft.com/office/powerpoint/2010/main" val="30679972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246B4463-6981-4B24-8C50-8DEB01CEE077}" type="slidenum">
              <a:rPr lang="en-US" altLang="en-US"/>
              <a:pPr>
                <a:defRPr/>
              </a:pPr>
              <a:t>‹#›</a:t>
            </a:fld>
            <a:endParaRPr lang="en-US" altLang="en-US"/>
          </a:p>
        </p:txBody>
      </p:sp>
    </p:spTree>
    <p:extLst>
      <p:ext uri="{BB962C8B-B14F-4D97-AF65-F5344CB8AC3E}">
        <p14:creationId xmlns:p14="http://schemas.microsoft.com/office/powerpoint/2010/main" val="371625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pPr>
              <a:defRPr/>
            </a:pPr>
            <a:fld id="{33742ECD-9A3B-4C7B-B914-1A3A31A5A02F}" type="slidenum">
              <a:rPr lang="en-US" altLang="en-US"/>
              <a:pPr>
                <a:defRPr/>
              </a:pPr>
              <a:t>‹#›</a:t>
            </a:fld>
            <a:endParaRPr lang="en-US" altLang="en-US"/>
          </a:p>
        </p:txBody>
      </p:sp>
    </p:spTree>
    <p:extLst>
      <p:ext uri="{BB962C8B-B14F-4D97-AF65-F5344CB8AC3E}">
        <p14:creationId xmlns:p14="http://schemas.microsoft.com/office/powerpoint/2010/main" val="1223594740"/>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pPr>
              <a:defRPr/>
            </a:pPr>
            <a:fld id="{CBE4DB98-8B46-4A5A-AA41-342662C0E7FF}" type="slidenum">
              <a:rPr lang="en-US" altLang="en-US"/>
              <a:pPr>
                <a:defRPr/>
              </a:pPr>
              <a:t>‹#›</a:t>
            </a:fld>
            <a:endParaRPr lang="en-US" altLang="en-US"/>
          </a:p>
        </p:txBody>
      </p:sp>
    </p:spTree>
    <p:extLst>
      <p:ext uri="{BB962C8B-B14F-4D97-AF65-F5344CB8AC3E}">
        <p14:creationId xmlns:p14="http://schemas.microsoft.com/office/powerpoint/2010/main" val="4165365425"/>
      </p:ext>
    </p:extLst>
  </p:cSld>
  <p:clrMapOvr>
    <a:masterClrMapping/>
  </p:clrMapOvr>
  <p:transition spd="med">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4AF52AB-AB97-4C2D-9249-9D85390DB169}" type="slidenum">
              <a:rPr lang="en-US" altLang="en-US"/>
              <a:pPr>
                <a:defRPr/>
              </a:pPr>
              <a:t>‹#›</a:t>
            </a:fld>
            <a:endParaRPr lang="en-US" altLang="en-US"/>
          </a:p>
        </p:txBody>
      </p:sp>
    </p:spTree>
    <p:extLst>
      <p:ext uri="{BB962C8B-B14F-4D97-AF65-F5344CB8AC3E}">
        <p14:creationId xmlns:p14="http://schemas.microsoft.com/office/powerpoint/2010/main" val="40028204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FBF544D9-7C08-4AED-A3F4-1941BB32A76B}" type="slidenum">
              <a:rPr lang="en-US" altLang="en-US"/>
              <a:pPr>
                <a:defRPr/>
              </a:pPr>
              <a:t>‹#›</a:t>
            </a:fld>
            <a:endParaRPr lang="en-US" altLang="en-US"/>
          </a:p>
        </p:txBody>
      </p:sp>
    </p:spTree>
    <p:extLst>
      <p:ext uri="{BB962C8B-B14F-4D97-AF65-F5344CB8AC3E}">
        <p14:creationId xmlns:p14="http://schemas.microsoft.com/office/powerpoint/2010/main" val="2011771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901BEA8E-2F17-4A8C-88C6-0231A2122ED7}" type="slidenum">
              <a:rPr lang="en-US" altLang="en-US"/>
              <a:pPr>
                <a:defRPr/>
              </a:pPr>
              <a:t>‹#›</a:t>
            </a:fld>
            <a:endParaRPr lang="en-US" altLang="en-US"/>
          </a:p>
        </p:txBody>
      </p:sp>
    </p:spTree>
    <p:extLst>
      <p:ext uri="{BB962C8B-B14F-4D97-AF65-F5344CB8AC3E}">
        <p14:creationId xmlns:p14="http://schemas.microsoft.com/office/powerpoint/2010/main" val="14524301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15757638-8AD3-4DAE-83EC-789A23194B87}" type="slidenum">
              <a:rPr lang="en-US" altLang="en-US"/>
              <a:pPr>
                <a:defRPr/>
              </a:pPr>
              <a:t>‹#›</a:t>
            </a:fld>
            <a:endParaRPr lang="en-US" altLang="en-US"/>
          </a:p>
        </p:txBody>
      </p:sp>
    </p:spTree>
    <p:extLst>
      <p:ext uri="{BB962C8B-B14F-4D97-AF65-F5344CB8AC3E}">
        <p14:creationId xmlns:p14="http://schemas.microsoft.com/office/powerpoint/2010/main" val="2959660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80B9AEA8-0322-4B47-90AD-ED0AC9EA092A}" type="slidenum">
              <a:rPr lang="en-US" altLang="en-US"/>
              <a:pPr>
                <a:defRPr/>
              </a:pPr>
              <a:t>‹#›</a:t>
            </a:fld>
            <a:endParaRPr lang="en-US" altLang="en-US"/>
          </a:p>
        </p:txBody>
      </p:sp>
    </p:spTree>
    <p:extLst>
      <p:ext uri="{BB962C8B-B14F-4D97-AF65-F5344CB8AC3E}">
        <p14:creationId xmlns:p14="http://schemas.microsoft.com/office/powerpoint/2010/main" val="26589522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CB370628-92A1-4A52-B2EE-6E48872973D8}" type="slidenum">
              <a:rPr lang="en-US" altLang="en-US"/>
              <a:pPr>
                <a:defRPr/>
              </a:pPr>
              <a:t>‹#›</a:t>
            </a:fld>
            <a:endParaRPr lang="en-US" altLang="en-US"/>
          </a:p>
        </p:txBody>
      </p:sp>
    </p:spTree>
    <p:extLst>
      <p:ext uri="{BB962C8B-B14F-4D97-AF65-F5344CB8AC3E}">
        <p14:creationId xmlns:p14="http://schemas.microsoft.com/office/powerpoint/2010/main" val="7524598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CA50B834-1051-4147-89DC-953133C79FBB}" type="slidenum">
              <a:rPr lang="en-US" altLang="en-US"/>
              <a:pPr>
                <a:defRPr/>
              </a:pPr>
              <a:t>‹#›</a:t>
            </a:fld>
            <a:endParaRPr lang="en-US" altLang="en-US"/>
          </a:p>
        </p:txBody>
      </p:sp>
    </p:spTree>
    <p:extLst>
      <p:ext uri="{BB962C8B-B14F-4D97-AF65-F5344CB8AC3E}">
        <p14:creationId xmlns:p14="http://schemas.microsoft.com/office/powerpoint/2010/main" val="24658984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A0F3E4E7-83EF-4F77-880A-CAD304A0F2D2}" type="slidenum">
              <a:rPr lang="en-US" altLang="en-US"/>
              <a:pPr>
                <a:defRPr/>
              </a:pPr>
              <a:t>‹#›</a:t>
            </a:fld>
            <a:endParaRPr lang="en-US" altLang="en-US"/>
          </a:p>
        </p:txBody>
      </p:sp>
    </p:spTree>
    <p:extLst>
      <p:ext uri="{BB962C8B-B14F-4D97-AF65-F5344CB8AC3E}">
        <p14:creationId xmlns:p14="http://schemas.microsoft.com/office/powerpoint/2010/main" val="10839662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E9AD8E59-EF45-455A-8473-CC16A2081DF7}" type="slidenum">
              <a:rPr lang="en-US" altLang="en-US"/>
              <a:pPr>
                <a:defRPr/>
              </a:pPr>
              <a:t>‹#›</a:t>
            </a:fld>
            <a:endParaRPr lang="en-US" altLang="en-US"/>
          </a:p>
        </p:txBody>
      </p:sp>
    </p:spTree>
    <p:extLst>
      <p:ext uri="{BB962C8B-B14F-4D97-AF65-F5344CB8AC3E}">
        <p14:creationId xmlns:p14="http://schemas.microsoft.com/office/powerpoint/2010/main" val="18770623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E3DF4D3E-F95D-4438-9960-98E3E72B2C38}" type="slidenum">
              <a:rPr lang="en-US" altLang="en-US"/>
              <a:pPr>
                <a:defRPr/>
              </a:pPr>
              <a:t>‹#›</a:t>
            </a:fld>
            <a:endParaRPr lang="en-US" altLang="en-US"/>
          </a:p>
        </p:txBody>
      </p:sp>
    </p:spTree>
    <p:extLst>
      <p:ext uri="{BB962C8B-B14F-4D97-AF65-F5344CB8AC3E}">
        <p14:creationId xmlns:p14="http://schemas.microsoft.com/office/powerpoint/2010/main" val="2654980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pPr>
              <a:defRPr/>
            </a:pPr>
            <a:fld id="{3A6BB64B-EDA4-4886-85D2-69C517EAE75E}" type="slidenum">
              <a:rPr lang="en-US" altLang="en-US"/>
              <a:pPr>
                <a:defRPr/>
              </a:pPr>
              <a:t>‹#›</a:t>
            </a:fld>
            <a:endParaRPr lang="en-US" altLang="en-US"/>
          </a:p>
        </p:txBody>
      </p:sp>
    </p:spTree>
    <p:extLst>
      <p:ext uri="{BB962C8B-B14F-4D97-AF65-F5344CB8AC3E}">
        <p14:creationId xmlns:p14="http://schemas.microsoft.com/office/powerpoint/2010/main" val="26481570"/>
      </p:ext>
    </p:extLst>
  </p:cSld>
  <p:clrMapOvr>
    <a:masterClrMapping/>
  </p:clrMapOvr>
  <p:transition spd="med">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84C83A69-740C-4687-AEF3-AD409D5F4E99}" type="slidenum">
              <a:rPr lang="en-US" altLang="en-US"/>
              <a:pPr>
                <a:defRPr/>
              </a:pPr>
              <a:t>‹#›</a:t>
            </a:fld>
            <a:endParaRPr lang="en-US" altLang="en-US"/>
          </a:p>
        </p:txBody>
      </p:sp>
    </p:spTree>
    <p:extLst>
      <p:ext uri="{BB962C8B-B14F-4D97-AF65-F5344CB8AC3E}">
        <p14:creationId xmlns:p14="http://schemas.microsoft.com/office/powerpoint/2010/main" val="4721203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51414F0-B047-4EBA-890A-3F9258B5108A}" type="slidenum">
              <a:rPr lang="en-US" altLang="en-US"/>
              <a:pPr>
                <a:defRPr/>
              </a:pPr>
              <a:t>‹#›</a:t>
            </a:fld>
            <a:endParaRPr lang="en-US" altLang="en-US"/>
          </a:p>
        </p:txBody>
      </p:sp>
    </p:spTree>
    <p:extLst>
      <p:ext uri="{BB962C8B-B14F-4D97-AF65-F5344CB8AC3E}">
        <p14:creationId xmlns:p14="http://schemas.microsoft.com/office/powerpoint/2010/main" val="22944720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DC50CC2F-F8AB-49D3-A67A-F7B3B957D8C4}" type="slidenum">
              <a:rPr lang="en-US" altLang="en-US"/>
              <a:pPr>
                <a:defRPr/>
              </a:pPr>
              <a:t>‹#›</a:t>
            </a:fld>
            <a:endParaRPr lang="en-US" altLang="en-US"/>
          </a:p>
        </p:txBody>
      </p:sp>
    </p:spTree>
    <p:extLst>
      <p:ext uri="{BB962C8B-B14F-4D97-AF65-F5344CB8AC3E}">
        <p14:creationId xmlns:p14="http://schemas.microsoft.com/office/powerpoint/2010/main" val="4518844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0A986D63-ABC7-46B0-BB03-649E28EB444A}" type="slidenum">
              <a:rPr lang="en-US" altLang="en-US"/>
              <a:pPr>
                <a:defRPr/>
              </a:pPr>
              <a:t>‹#›</a:t>
            </a:fld>
            <a:endParaRPr lang="en-US" altLang="en-US"/>
          </a:p>
        </p:txBody>
      </p:sp>
    </p:spTree>
    <p:extLst>
      <p:ext uri="{BB962C8B-B14F-4D97-AF65-F5344CB8AC3E}">
        <p14:creationId xmlns:p14="http://schemas.microsoft.com/office/powerpoint/2010/main" val="38995149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51099BFC-17E6-4FD7-92A7-22E100337EC1}" type="slidenum">
              <a:rPr lang="en-US" altLang="en-US"/>
              <a:pPr>
                <a:defRPr/>
              </a:pPr>
              <a:t>‹#›</a:t>
            </a:fld>
            <a:endParaRPr lang="en-US" altLang="en-US"/>
          </a:p>
        </p:txBody>
      </p:sp>
    </p:spTree>
    <p:extLst>
      <p:ext uri="{BB962C8B-B14F-4D97-AF65-F5344CB8AC3E}">
        <p14:creationId xmlns:p14="http://schemas.microsoft.com/office/powerpoint/2010/main" val="35932127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C0F61700-9E6E-464A-A3C3-7EB8CAAC5106}" type="slidenum">
              <a:rPr lang="en-US" altLang="en-US"/>
              <a:pPr>
                <a:defRPr/>
              </a:pPr>
              <a:t>‹#›</a:t>
            </a:fld>
            <a:endParaRPr lang="en-US" altLang="en-US"/>
          </a:p>
        </p:txBody>
      </p:sp>
    </p:spTree>
    <p:extLst>
      <p:ext uri="{BB962C8B-B14F-4D97-AF65-F5344CB8AC3E}">
        <p14:creationId xmlns:p14="http://schemas.microsoft.com/office/powerpoint/2010/main" val="1389768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7B6B2EC4-02EE-4DFD-A489-385F61ECA6F4}" type="slidenum">
              <a:rPr lang="en-US" altLang="en-US"/>
              <a:pPr>
                <a:defRPr/>
              </a:pPr>
              <a:t>‹#›</a:t>
            </a:fld>
            <a:endParaRPr lang="en-US" altLang="en-US"/>
          </a:p>
        </p:txBody>
      </p:sp>
    </p:spTree>
    <p:extLst>
      <p:ext uri="{BB962C8B-B14F-4D97-AF65-F5344CB8AC3E}">
        <p14:creationId xmlns:p14="http://schemas.microsoft.com/office/powerpoint/2010/main" val="31073471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27F4D937-A02F-469D-AFCD-953D69687580}" type="slidenum">
              <a:rPr lang="en-US" altLang="en-US"/>
              <a:pPr>
                <a:defRPr/>
              </a:pPr>
              <a:t>‹#›</a:t>
            </a:fld>
            <a:endParaRPr lang="en-US" altLang="en-US"/>
          </a:p>
        </p:txBody>
      </p:sp>
    </p:spTree>
    <p:extLst>
      <p:ext uri="{BB962C8B-B14F-4D97-AF65-F5344CB8AC3E}">
        <p14:creationId xmlns:p14="http://schemas.microsoft.com/office/powerpoint/2010/main" val="20703558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72346B23-FE61-4934-94C2-DBE15594ED3B}" type="slidenum">
              <a:rPr lang="en-US" altLang="en-US"/>
              <a:pPr>
                <a:defRPr/>
              </a:pPr>
              <a:t>‹#›</a:t>
            </a:fld>
            <a:endParaRPr lang="en-US" altLang="en-US"/>
          </a:p>
        </p:txBody>
      </p:sp>
    </p:spTree>
    <p:extLst>
      <p:ext uri="{BB962C8B-B14F-4D97-AF65-F5344CB8AC3E}">
        <p14:creationId xmlns:p14="http://schemas.microsoft.com/office/powerpoint/2010/main" val="189801559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23C53398-1BD3-44A6-B46D-A2D1AF58D141}" type="slidenum">
              <a:rPr lang="en-US" altLang="en-US"/>
              <a:pPr>
                <a:defRPr/>
              </a:pPr>
              <a:t>‹#›</a:t>
            </a:fld>
            <a:endParaRPr lang="en-US" altLang="en-US"/>
          </a:p>
        </p:txBody>
      </p:sp>
    </p:spTree>
    <p:extLst>
      <p:ext uri="{BB962C8B-B14F-4D97-AF65-F5344CB8AC3E}">
        <p14:creationId xmlns:p14="http://schemas.microsoft.com/office/powerpoint/2010/main" val="242190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pPr>
              <a:defRPr/>
            </a:pPr>
            <a:fld id="{DEA215ED-C743-4D77-B807-E83511F5BCC1}" type="slidenum">
              <a:rPr lang="en-US" altLang="en-US"/>
              <a:pPr>
                <a:defRPr/>
              </a:pPr>
              <a:t>‹#›</a:t>
            </a:fld>
            <a:endParaRPr lang="en-US" altLang="en-US"/>
          </a:p>
        </p:txBody>
      </p:sp>
    </p:spTree>
    <p:extLst>
      <p:ext uri="{BB962C8B-B14F-4D97-AF65-F5344CB8AC3E}">
        <p14:creationId xmlns:p14="http://schemas.microsoft.com/office/powerpoint/2010/main" val="1239038002"/>
      </p:ext>
    </p:extLst>
  </p:cSld>
  <p:clrMapOvr>
    <a:masterClrMapping/>
  </p:clrMapOvr>
  <p:transition spd="med">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5C83E236-1065-45DC-A148-FAF1AB03AB05}" type="slidenum">
              <a:rPr lang="en-US" altLang="en-US"/>
              <a:pPr>
                <a:defRPr/>
              </a:pPr>
              <a:t>‹#›</a:t>
            </a:fld>
            <a:endParaRPr lang="en-US" altLang="en-US"/>
          </a:p>
        </p:txBody>
      </p:sp>
    </p:spTree>
    <p:extLst>
      <p:ext uri="{BB962C8B-B14F-4D97-AF65-F5344CB8AC3E}">
        <p14:creationId xmlns:p14="http://schemas.microsoft.com/office/powerpoint/2010/main" val="18608938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67DFA8D1-43C7-46E9-8AAA-D1744985962E}" type="slidenum">
              <a:rPr lang="en-US" altLang="en-US"/>
              <a:pPr>
                <a:defRPr/>
              </a:pPr>
              <a:t>‹#›</a:t>
            </a:fld>
            <a:endParaRPr lang="en-US" altLang="en-US"/>
          </a:p>
        </p:txBody>
      </p:sp>
    </p:spTree>
    <p:extLst>
      <p:ext uri="{BB962C8B-B14F-4D97-AF65-F5344CB8AC3E}">
        <p14:creationId xmlns:p14="http://schemas.microsoft.com/office/powerpoint/2010/main" val="27174655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39A031C7-1EEE-4B38-A2AC-212229C4A8AC}" type="slidenum">
              <a:rPr lang="en-US" altLang="en-US"/>
              <a:pPr>
                <a:defRPr/>
              </a:pPr>
              <a:t>‹#›</a:t>
            </a:fld>
            <a:endParaRPr lang="en-US" altLang="en-US"/>
          </a:p>
        </p:txBody>
      </p:sp>
    </p:spTree>
    <p:extLst>
      <p:ext uri="{BB962C8B-B14F-4D97-AF65-F5344CB8AC3E}">
        <p14:creationId xmlns:p14="http://schemas.microsoft.com/office/powerpoint/2010/main" val="28031495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90AC2D5E-A1A9-4A94-AD52-164E3FE3CF46}" type="slidenum">
              <a:rPr lang="en-US" altLang="en-US"/>
              <a:pPr>
                <a:defRPr/>
              </a:pPr>
              <a:t>‹#›</a:t>
            </a:fld>
            <a:endParaRPr lang="en-US" altLang="en-US"/>
          </a:p>
        </p:txBody>
      </p:sp>
    </p:spTree>
    <p:extLst>
      <p:ext uri="{BB962C8B-B14F-4D97-AF65-F5344CB8AC3E}">
        <p14:creationId xmlns:p14="http://schemas.microsoft.com/office/powerpoint/2010/main" val="6017023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E7431896-81CE-4B47-AEC3-CE314EE11D27}" type="slidenum">
              <a:rPr lang="en-US" altLang="en-US"/>
              <a:pPr>
                <a:defRPr/>
              </a:pPr>
              <a:t>‹#›</a:t>
            </a:fld>
            <a:endParaRPr lang="en-US" altLang="en-US"/>
          </a:p>
        </p:txBody>
      </p:sp>
    </p:spTree>
    <p:extLst>
      <p:ext uri="{BB962C8B-B14F-4D97-AF65-F5344CB8AC3E}">
        <p14:creationId xmlns:p14="http://schemas.microsoft.com/office/powerpoint/2010/main" val="8206691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AA7CD6E8-4B13-46BD-8B95-AF6A41AE42B9}" type="slidenum">
              <a:rPr lang="en-US" altLang="en-US"/>
              <a:pPr>
                <a:defRPr/>
              </a:pPr>
              <a:t>‹#›</a:t>
            </a:fld>
            <a:endParaRPr lang="en-US" altLang="en-US"/>
          </a:p>
        </p:txBody>
      </p:sp>
    </p:spTree>
    <p:extLst>
      <p:ext uri="{BB962C8B-B14F-4D97-AF65-F5344CB8AC3E}">
        <p14:creationId xmlns:p14="http://schemas.microsoft.com/office/powerpoint/2010/main" val="17713615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5AAC4020-1828-4439-AC48-DFAD47FE6613}" type="slidenum">
              <a:rPr lang="en-US" altLang="en-US"/>
              <a:pPr>
                <a:defRPr/>
              </a:pPr>
              <a:t>‹#›</a:t>
            </a:fld>
            <a:endParaRPr lang="en-US" altLang="en-US"/>
          </a:p>
        </p:txBody>
      </p:sp>
    </p:spTree>
    <p:extLst>
      <p:ext uri="{BB962C8B-B14F-4D97-AF65-F5344CB8AC3E}">
        <p14:creationId xmlns:p14="http://schemas.microsoft.com/office/powerpoint/2010/main" val="31954066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B02264BB-DE08-4267-89A3-21450A3D5099}" type="slidenum">
              <a:rPr lang="en-US" altLang="en-US"/>
              <a:pPr>
                <a:defRPr/>
              </a:pPr>
              <a:t>‹#›</a:t>
            </a:fld>
            <a:endParaRPr lang="en-US" altLang="en-US"/>
          </a:p>
        </p:txBody>
      </p:sp>
    </p:spTree>
    <p:extLst>
      <p:ext uri="{BB962C8B-B14F-4D97-AF65-F5344CB8AC3E}">
        <p14:creationId xmlns:p14="http://schemas.microsoft.com/office/powerpoint/2010/main" val="10690818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EFDB44A4-DE3A-400B-A072-17E8E8115C4B}" type="slidenum">
              <a:rPr lang="en-US" altLang="en-US"/>
              <a:pPr>
                <a:defRPr/>
              </a:pPr>
              <a:t>‹#›</a:t>
            </a:fld>
            <a:endParaRPr lang="en-US" altLang="en-US"/>
          </a:p>
        </p:txBody>
      </p:sp>
    </p:spTree>
    <p:extLst>
      <p:ext uri="{BB962C8B-B14F-4D97-AF65-F5344CB8AC3E}">
        <p14:creationId xmlns:p14="http://schemas.microsoft.com/office/powerpoint/2010/main" val="4271753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498A08FE-347D-42E9-8D71-3A2812E8F4F3}" type="slidenum">
              <a:rPr lang="en-US" altLang="en-US"/>
              <a:pPr>
                <a:defRPr/>
              </a:pPr>
              <a:t>‹#›</a:t>
            </a:fld>
            <a:endParaRPr lang="en-US" altLang="en-US"/>
          </a:p>
        </p:txBody>
      </p:sp>
    </p:spTree>
    <p:extLst>
      <p:ext uri="{BB962C8B-B14F-4D97-AF65-F5344CB8AC3E}">
        <p14:creationId xmlns:p14="http://schemas.microsoft.com/office/powerpoint/2010/main" val="3744343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pPr>
              <a:defRPr/>
            </a:pPr>
            <a:fld id="{001D319E-3BA4-4F30-9BB1-1BFDF7D40D52}" type="slidenum">
              <a:rPr lang="en-US" altLang="en-US"/>
              <a:pPr>
                <a:defRPr/>
              </a:pPr>
              <a:t>‹#›</a:t>
            </a:fld>
            <a:endParaRPr lang="en-US" altLang="en-US"/>
          </a:p>
        </p:txBody>
      </p:sp>
    </p:spTree>
    <p:extLst>
      <p:ext uri="{BB962C8B-B14F-4D97-AF65-F5344CB8AC3E}">
        <p14:creationId xmlns:p14="http://schemas.microsoft.com/office/powerpoint/2010/main" val="1375055335"/>
      </p:ext>
    </p:extLst>
  </p:cSld>
  <p:clrMapOvr>
    <a:masterClrMapping/>
  </p:clrMapOvr>
  <p:transition spd="med">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07C35EC2-ED2B-42E2-98AB-C6667E9EEFA8}" type="slidenum">
              <a:rPr lang="en-US" altLang="en-US"/>
              <a:pPr>
                <a:defRPr/>
              </a:pPr>
              <a:t>‹#›</a:t>
            </a:fld>
            <a:endParaRPr lang="en-US" altLang="en-US"/>
          </a:p>
        </p:txBody>
      </p:sp>
    </p:spTree>
    <p:extLst>
      <p:ext uri="{BB962C8B-B14F-4D97-AF65-F5344CB8AC3E}">
        <p14:creationId xmlns:p14="http://schemas.microsoft.com/office/powerpoint/2010/main" val="3267413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3E6B0509-03E7-4892-BE68-D0C7F49584A1}" type="slidenum">
              <a:rPr lang="en-US" altLang="en-US"/>
              <a:pPr>
                <a:defRPr/>
              </a:pPr>
              <a:t>‹#›</a:t>
            </a:fld>
            <a:endParaRPr lang="en-US" altLang="en-US"/>
          </a:p>
        </p:txBody>
      </p:sp>
    </p:spTree>
    <p:extLst>
      <p:ext uri="{BB962C8B-B14F-4D97-AF65-F5344CB8AC3E}">
        <p14:creationId xmlns:p14="http://schemas.microsoft.com/office/powerpoint/2010/main" val="1300917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pPr>
              <a:defRPr/>
            </a:pPr>
            <a:fld id="{C920E5FB-27A6-4EAD-8221-2282694B2C26}" type="slidenum">
              <a:rPr lang="en-US" altLang="en-US"/>
              <a:pPr>
                <a:defRPr/>
              </a:pPr>
              <a:t>‹#›</a:t>
            </a:fld>
            <a:endParaRPr lang="en-US" altLang="en-US"/>
          </a:p>
        </p:txBody>
      </p:sp>
    </p:spTree>
    <p:extLst>
      <p:ext uri="{BB962C8B-B14F-4D97-AF65-F5344CB8AC3E}">
        <p14:creationId xmlns:p14="http://schemas.microsoft.com/office/powerpoint/2010/main" val="729387564"/>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pPr>
              <a:defRPr/>
            </a:pPr>
            <a:fld id="{9E49E230-E264-4385-B404-0C41F327DB01}" type="slidenum">
              <a:rPr lang="en-US" altLang="en-US"/>
              <a:pPr>
                <a:defRPr/>
              </a:pPr>
              <a:t>‹#›</a:t>
            </a:fld>
            <a:endParaRPr lang="en-US" altLang="en-US"/>
          </a:p>
        </p:txBody>
      </p:sp>
    </p:spTree>
    <p:extLst>
      <p:ext uri="{BB962C8B-B14F-4D97-AF65-F5344CB8AC3E}">
        <p14:creationId xmlns:p14="http://schemas.microsoft.com/office/powerpoint/2010/main" val="4076451116"/>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pPr>
              <a:defRPr/>
            </a:pPr>
            <a:fld id="{01254D31-4934-4765-B653-2EE15BA304E6}" type="slidenum">
              <a:rPr lang="en-US" altLang="en-US"/>
              <a:pPr>
                <a:defRPr/>
              </a:pPr>
              <a:t>‹#›</a:t>
            </a:fld>
            <a:endParaRPr lang="en-US" altLang="en-US"/>
          </a:p>
        </p:txBody>
      </p:sp>
    </p:spTree>
    <p:extLst>
      <p:ext uri="{BB962C8B-B14F-4D97-AF65-F5344CB8AC3E}">
        <p14:creationId xmlns:p14="http://schemas.microsoft.com/office/powerpoint/2010/main" val="365526984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pPr>
              <a:defRPr/>
            </a:pPr>
            <a:fld id="{385EB022-5BC3-437F-AB93-9FF439723337}" type="slidenum">
              <a:rPr lang="en-US" altLang="en-US"/>
              <a:pPr>
                <a:defRPr/>
              </a:pPr>
              <a:t>‹#›</a:t>
            </a:fld>
            <a:endParaRPr lang="en-US" altLang="en-US"/>
          </a:p>
        </p:txBody>
      </p:sp>
    </p:spTree>
    <p:extLst>
      <p:ext uri="{BB962C8B-B14F-4D97-AF65-F5344CB8AC3E}">
        <p14:creationId xmlns:p14="http://schemas.microsoft.com/office/powerpoint/2010/main" val="2350241314"/>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pPr>
              <a:defRPr/>
            </a:pPr>
            <a:fld id="{EC1C364C-3AEE-447C-B96A-52CF91A736B8}" type="slidenum">
              <a:rPr lang="en-US" altLang="en-US"/>
              <a:pPr>
                <a:defRPr/>
              </a:pPr>
              <a:t>‹#›</a:t>
            </a:fld>
            <a:endParaRPr lang="en-US" altLang="en-US"/>
          </a:p>
        </p:txBody>
      </p:sp>
    </p:spTree>
    <p:extLst>
      <p:ext uri="{BB962C8B-B14F-4D97-AF65-F5344CB8AC3E}">
        <p14:creationId xmlns:p14="http://schemas.microsoft.com/office/powerpoint/2010/main" val="9190210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pPr>
              <a:defRPr/>
            </a:pPr>
            <a:fld id="{0C9DC97A-16EC-4A94-A2BF-0C89FE27A1EF}" type="slidenum">
              <a:rPr lang="en-US" altLang="en-US"/>
              <a:pPr>
                <a:defRPr/>
              </a:pPr>
              <a:t>‹#›</a:t>
            </a:fld>
            <a:endParaRPr lang="en-US" altLang="en-US"/>
          </a:p>
        </p:txBody>
      </p:sp>
    </p:spTree>
    <p:extLst>
      <p:ext uri="{BB962C8B-B14F-4D97-AF65-F5344CB8AC3E}">
        <p14:creationId xmlns:p14="http://schemas.microsoft.com/office/powerpoint/2010/main" val="72270913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pPr>
              <a:defRPr/>
            </a:pPr>
            <a:fld id="{594761D8-8BE8-44FC-BED0-6509CCE94E2C}" type="slidenum">
              <a:rPr lang="en-US" altLang="en-US"/>
              <a:pPr>
                <a:defRPr/>
              </a:pPr>
              <a:t>‹#›</a:t>
            </a:fld>
            <a:endParaRPr lang="en-US" altLang="en-US"/>
          </a:p>
        </p:txBody>
      </p:sp>
    </p:spTree>
    <p:extLst>
      <p:ext uri="{BB962C8B-B14F-4D97-AF65-F5344CB8AC3E}">
        <p14:creationId xmlns:p14="http://schemas.microsoft.com/office/powerpoint/2010/main" val="1756275149"/>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pPr>
              <a:defRPr/>
            </a:pPr>
            <a:fld id="{A4E31FB4-C7CC-47D1-810C-79956E82458C}" type="slidenum">
              <a:rPr lang="en-US" altLang="en-US"/>
              <a:pPr>
                <a:defRPr/>
              </a:pPr>
              <a:t>‹#›</a:t>
            </a:fld>
            <a:endParaRPr lang="en-US" altLang="en-US"/>
          </a:p>
        </p:txBody>
      </p:sp>
    </p:spTree>
    <p:extLst>
      <p:ext uri="{BB962C8B-B14F-4D97-AF65-F5344CB8AC3E}">
        <p14:creationId xmlns:p14="http://schemas.microsoft.com/office/powerpoint/2010/main" val="1122776005"/>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pPr>
              <a:defRPr/>
            </a:pPr>
            <a:fld id="{B2952DD1-3C54-46D1-B8EC-5CB6A0AB72B6}" type="slidenum">
              <a:rPr lang="en-US" altLang="en-US"/>
              <a:pPr>
                <a:defRPr/>
              </a:pPr>
              <a:t>‹#›</a:t>
            </a:fld>
            <a:endParaRPr lang="en-US" altLang="en-US"/>
          </a:p>
        </p:txBody>
      </p:sp>
    </p:spTree>
    <p:extLst>
      <p:ext uri="{BB962C8B-B14F-4D97-AF65-F5344CB8AC3E}">
        <p14:creationId xmlns:p14="http://schemas.microsoft.com/office/powerpoint/2010/main" val="1529937730"/>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pPr>
              <a:defRPr/>
            </a:pPr>
            <a:fld id="{7AF00431-F264-4223-B3DD-9105BB1D6887}" type="slidenum">
              <a:rPr lang="en-US" altLang="en-US"/>
              <a:pPr>
                <a:defRPr/>
              </a:pPr>
              <a:t>‹#›</a:t>
            </a:fld>
            <a:endParaRPr lang="en-US" altLang="en-US"/>
          </a:p>
        </p:txBody>
      </p:sp>
    </p:spTree>
    <p:extLst>
      <p:ext uri="{BB962C8B-B14F-4D97-AF65-F5344CB8AC3E}">
        <p14:creationId xmlns:p14="http://schemas.microsoft.com/office/powerpoint/2010/main" val="265203375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pPr>
              <a:defRPr/>
            </a:pPr>
            <a:fld id="{82740C8D-F3AB-43D2-BA77-2E3A1E3AEABE}" type="slidenum">
              <a:rPr lang="en-US" altLang="en-US"/>
              <a:pPr>
                <a:defRPr/>
              </a:pPr>
              <a:t>‹#›</a:t>
            </a:fld>
            <a:endParaRPr lang="en-US" altLang="en-US"/>
          </a:p>
        </p:txBody>
      </p:sp>
    </p:spTree>
    <p:extLst>
      <p:ext uri="{BB962C8B-B14F-4D97-AF65-F5344CB8AC3E}">
        <p14:creationId xmlns:p14="http://schemas.microsoft.com/office/powerpoint/2010/main" val="3016816793"/>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C65F4C2B-BCC5-46E1-A170-5E8C4A55EE8B}" type="slidenum">
              <a:rPr lang="en-US" altLang="en-US"/>
              <a:pPr>
                <a:defRPr/>
              </a:pPr>
              <a:t>‹#›</a:t>
            </a:fld>
            <a:endParaRPr lang="en-US" altLang="en-US"/>
          </a:p>
        </p:txBody>
      </p:sp>
    </p:spTree>
    <p:extLst>
      <p:ext uri="{BB962C8B-B14F-4D97-AF65-F5344CB8AC3E}">
        <p14:creationId xmlns:p14="http://schemas.microsoft.com/office/powerpoint/2010/main" val="4055494271"/>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2FD9CC0A-3DC9-4BE6-A7EB-843C7FB35C31}" type="slidenum">
              <a:rPr lang="en-US" altLang="en-US"/>
              <a:pPr>
                <a:defRPr/>
              </a:pPr>
              <a:t>‹#›</a:t>
            </a:fld>
            <a:endParaRPr lang="en-US" altLang="en-US"/>
          </a:p>
        </p:txBody>
      </p:sp>
    </p:spTree>
    <p:extLst>
      <p:ext uri="{BB962C8B-B14F-4D97-AF65-F5344CB8AC3E}">
        <p14:creationId xmlns:p14="http://schemas.microsoft.com/office/powerpoint/2010/main" val="1739970497"/>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9FD5979C-226B-4097-9F05-F18FC8ADB57F}" type="slidenum">
              <a:rPr lang="en-US" altLang="en-US"/>
              <a:pPr>
                <a:defRPr/>
              </a:pPr>
              <a:t>‹#›</a:t>
            </a:fld>
            <a:endParaRPr lang="en-US" altLang="en-US"/>
          </a:p>
        </p:txBody>
      </p:sp>
    </p:spTree>
    <p:extLst>
      <p:ext uri="{BB962C8B-B14F-4D97-AF65-F5344CB8AC3E}">
        <p14:creationId xmlns:p14="http://schemas.microsoft.com/office/powerpoint/2010/main" val="3094065086"/>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BDA40483-5208-4CA5-B5C0-510E2123E08D}" type="slidenum">
              <a:rPr lang="en-US" altLang="en-US"/>
              <a:pPr>
                <a:defRPr/>
              </a:pPr>
              <a:t>‹#›</a:t>
            </a:fld>
            <a:endParaRPr lang="en-US" altLang="en-US"/>
          </a:p>
        </p:txBody>
      </p:sp>
    </p:spTree>
    <p:extLst>
      <p:ext uri="{BB962C8B-B14F-4D97-AF65-F5344CB8AC3E}">
        <p14:creationId xmlns:p14="http://schemas.microsoft.com/office/powerpoint/2010/main" val="2648285098"/>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pPr>
              <a:defRPr/>
            </a:pPr>
            <a:fld id="{93D2F362-CD5B-45C9-8432-03CEBA402F95}" type="slidenum">
              <a:rPr lang="en-US" altLang="en-US"/>
              <a:pPr>
                <a:defRPr/>
              </a:pPr>
              <a:t>‹#›</a:t>
            </a:fld>
            <a:endParaRPr lang="en-US" altLang="en-US"/>
          </a:p>
        </p:txBody>
      </p:sp>
    </p:spTree>
    <p:extLst>
      <p:ext uri="{BB962C8B-B14F-4D97-AF65-F5344CB8AC3E}">
        <p14:creationId xmlns:p14="http://schemas.microsoft.com/office/powerpoint/2010/main" val="2122339974"/>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pPr>
              <a:defRPr/>
            </a:pPr>
            <a:fld id="{908CCD97-6538-41FB-8C18-374BEC6E9194}" type="slidenum">
              <a:rPr lang="en-US" altLang="en-US"/>
              <a:pPr>
                <a:defRPr/>
              </a:pPr>
              <a:t>‹#›</a:t>
            </a:fld>
            <a:endParaRPr lang="en-US" altLang="en-US"/>
          </a:p>
        </p:txBody>
      </p:sp>
    </p:spTree>
    <p:extLst>
      <p:ext uri="{BB962C8B-B14F-4D97-AF65-F5344CB8AC3E}">
        <p14:creationId xmlns:p14="http://schemas.microsoft.com/office/powerpoint/2010/main" val="101314942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pPr>
              <a:defRPr/>
            </a:pPr>
            <a:fld id="{D2F27CA0-29C7-4970-8DFB-2E40F3016473}" type="slidenum">
              <a:rPr lang="en-US" altLang="en-US"/>
              <a:pPr>
                <a:defRPr/>
              </a:pPr>
              <a:t>‹#›</a:t>
            </a:fld>
            <a:endParaRPr lang="en-US" altLang="en-US"/>
          </a:p>
        </p:txBody>
      </p:sp>
    </p:spTree>
    <p:extLst>
      <p:ext uri="{BB962C8B-B14F-4D97-AF65-F5344CB8AC3E}">
        <p14:creationId xmlns:p14="http://schemas.microsoft.com/office/powerpoint/2010/main" val="1675287632"/>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pPr>
              <a:defRPr/>
            </a:pPr>
            <a:fld id="{6EE5987B-6800-4FF0-B221-F82DAB206AFB}" type="slidenum">
              <a:rPr lang="en-US" altLang="en-US"/>
              <a:pPr>
                <a:defRPr/>
              </a:pPr>
              <a:t>‹#›</a:t>
            </a:fld>
            <a:endParaRPr lang="en-US" altLang="en-US"/>
          </a:p>
        </p:txBody>
      </p:sp>
    </p:spTree>
    <p:extLst>
      <p:ext uri="{BB962C8B-B14F-4D97-AF65-F5344CB8AC3E}">
        <p14:creationId xmlns:p14="http://schemas.microsoft.com/office/powerpoint/2010/main" val="64346111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7DCCAAB1-14F7-4D99-8FE7-73CDCF2BF899}" type="slidenum">
              <a:rPr lang="en-US" altLang="en-US"/>
              <a:pPr>
                <a:defRPr/>
              </a:pPr>
              <a:t>‹#›</a:t>
            </a:fld>
            <a:endParaRPr lang="en-US" altLang="en-US"/>
          </a:p>
        </p:txBody>
      </p:sp>
    </p:spTree>
    <p:extLst>
      <p:ext uri="{BB962C8B-B14F-4D97-AF65-F5344CB8AC3E}">
        <p14:creationId xmlns:p14="http://schemas.microsoft.com/office/powerpoint/2010/main" val="2061725880"/>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DC762DF3-86DD-447F-A07E-89DF7AB71284}" type="slidenum">
              <a:rPr lang="en-US" altLang="en-US"/>
              <a:pPr>
                <a:defRPr/>
              </a:pPr>
              <a:t>‹#›</a:t>
            </a:fld>
            <a:endParaRPr lang="en-US" altLang="en-US"/>
          </a:p>
        </p:txBody>
      </p:sp>
    </p:spTree>
    <p:extLst>
      <p:ext uri="{BB962C8B-B14F-4D97-AF65-F5344CB8AC3E}">
        <p14:creationId xmlns:p14="http://schemas.microsoft.com/office/powerpoint/2010/main" val="3849001874"/>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F8024F65-B02A-4D17-9A3A-2FC4D1C9C80A}" type="slidenum">
              <a:rPr lang="en-US" altLang="en-US"/>
              <a:pPr>
                <a:defRPr/>
              </a:pPr>
              <a:t>‹#›</a:t>
            </a:fld>
            <a:endParaRPr lang="en-US" altLang="en-US"/>
          </a:p>
        </p:txBody>
      </p:sp>
    </p:spTree>
    <p:extLst>
      <p:ext uri="{BB962C8B-B14F-4D97-AF65-F5344CB8AC3E}">
        <p14:creationId xmlns:p14="http://schemas.microsoft.com/office/powerpoint/2010/main" val="3853462075"/>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09F654C0-18FF-41FA-BF22-570CAEBA5957}" type="slidenum">
              <a:rPr lang="en-US" altLang="en-US"/>
              <a:pPr>
                <a:defRPr/>
              </a:pPr>
              <a:t>‹#›</a:t>
            </a:fld>
            <a:endParaRPr lang="en-US" altLang="en-US"/>
          </a:p>
        </p:txBody>
      </p:sp>
    </p:spTree>
    <p:extLst>
      <p:ext uri="{BB962C8B-B14F-4D97-AF65-F5344CB8AC3E}">
        <p14:creationId xmlns:p14="http://schemas.microsoft.com/office/powerpoint/2010/main" val="109428991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3EAF2A92-A3E9-44E7-B9E4-5626AADAD01E}" type="slidenum">
              <a:rPr lang="en-US" altLang="en-US"/>
              <a:pPr>
                <a:defRPr/>
              </a:pPr>
              <a:t>‹#›</a:t>
            </a:fld>
            <a:endParaRPr lang="en-US" altLang="en-US"/>
          </a:p>
        </p:txBody>
      </p:sp>
    </p:spTree>
    <p:extLst>
      <p:ext uri="{BB962C8B-B14F-4D97-AF65-F5344CB8AC3E}">
        <p14:creationId xmlns:p14="http://schemas.microsoft.com/office/powerpoint/2010/main" val="701794886"/>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B4700B60-BE4A-4152-BE69-61E2006F5AB4}" type="slidenum">
              <a:rPr lang="en-US" altLang="en-US"/>
              <a:pPr>
                <a:defRPr/>
              </a:pPr>
              <a:t>‹#›</a:t>
            </a:fld>
            <a:endParaRPr lang="en-US" altLang="en-US"/>
          </a:p>
        </p:txBody>
      </p:sp>
    </p:spTree>
    <p:extLst>
      <p:ext uri="{BB962C8B-B14F-4D97-AF65-F5344CB8AC3E}">
        <p14:creationId xmlns:p14="http://schemas.microsoft.com/office/powerpoint/2010/main" val="4265657381"/>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3961C92F-765E-4AD8-ACCC-81B706471D59}" type="slidenum">
              <a:rPr lang="en-US" altLang="en-US"/>
              <a:pPr>
                <a:defRPr/>
              </a:pPr>
              <a:t>‹#›</a:t>
            </a:fld>
            <a:endParaRPr lang="en-US" altLang="en-US"/>
          </a:p>
        </p:txBody>
      </p:sp>
    </p:spTree>
    <p:extLst>
      <p:ext uri="{BB962C8B-B14F-4D97-AF65-F5344CB8AC3E}">
        <p14:creationId xmlns:p14="http://schemas.microsoft.com/office/powerpoint/2010/main" val="2969520679"/>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46221A68-F1C4-4D4A-AC4A-CF6B4BC96B43}" type="slidenum">
              <a:rPr lang="en-US" altLang="en-US"/>
              <a:pPr>
                <a:defRPr/>
              </a:pPr>
              <a:t>‹#›</a:t>
            </a:fld>
            <a:endParaRPr lang="en-US" altLang="en-US"/>
          </a:p>
        </p:txBody>
      </p:sp>
    </p:spTree>
    <p:extLst>
      <p:ext uri="{BB962C8B-B14F-4D97-AF65-F5344CB8AC3E}">
        <p14:creationId xmlns:p14="http://schemas.microsoft.com/office/powerpoint/2010/main" val="2402517527"/>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pPr>
              <a:defRPr/>
            </a:pPr>
            <a:fld id="{732F2A3A-FAFA-42BA-8D78-6EB1B0E4687D}" type="slidenum">
              <a:rPr lang="en-US" altLang="en-US"/>
              <a:pPr>
                <a:defRPr/>
              </a:pPr>
              <a:t>‹#›</a:t>
            </a:fld>
            <a:endParaRPr lang="en-US" altLang="en-US"/>
          </a:p>
        </p:txBody>
      </p:sp>
    </p:spTree>
    <p:extLst>
      <p:ext uri="{BB962C8B-B14F-4D97-AF65-F5344CB8AC3E}">
        <p14:creationId xmlns:p14="http://schemas.microsoft.com/office/powerpoint/2010/main" val="208044585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pPr>
              <a:defRPr/>
            </a:pPr>
            <a:fld id="{8109FC40-E22B-41B3-A239-B9FFDDFE1DD8}" type="slidenum">
              <a:rPr lang="en-US" altLang="en-US"/>
              <a:pPr>
                <a:defRPr/>
              </a:pPr>
              <a:t>‹#›</a:t>
            </a:fld>
            <a:endParaRPr lang="en-US" altLang="en-US"/>
          </a:p>
        </p:txBody>
      </p:sp>
    </p:spTree>
    <p:extLst>
      <p:ext uri="{BB962C8B-B14F-4D97-AF65-F5344CB8AC3E}">
        <p14:creationId xmlns:p14="http://schemas.microsoft.com/office/powerpoint/2010/main" val="628233971"/>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pPr>
              <a:defRPr/>
            </a:pPr>
            <a:fld id="{D2B79BB7-7401-4305-B03C-E5807F77D39B}" type="slidenum">
              <a:rPr lang="en-US" altLang="en-US"/>
              <a:pPr>
                <a:defRPr/>
              </a:pPr>
              <a:t>‹#›</a:t>
            </a:fld>
            <a:endParaRPr lang="en-US" altLang="en-US"/>
          </a:p>
        </p:txBody>
      </p:sp>
    </p:spTree>
    <p:extLst>
      <p:ext uri="{BB962C8B-B14F-4D97-AF65-F5344CB8AC3E}">
        <p14:creationId xmlns:p14="http://schemas.microsoft.com/office/powerpoint/2010/main" val="3510299309"/>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pPr>
              <a:defRPr/>
            </a:pPr>
            <a:fld id="{48E20C3D-C043-4AD4-A0DE-19824738FB70}" type="slidenum">
              <a:rPr lang="en-US" altLang="en-US"/>
              <a:pPr>
                <a:defRPr/>
              </a:pPr>
              <a:t>‹#›</a:t>
            </a:fld>
            <a:endParaRPr lang="en-US" altLang="en-US"/>
          </a:p>
        </p:txBody>
      </p:sp>
    </p:spTree>
    <p:extLst>
      <p:ext uri="{BB962C8B-B14F-4D97-AF65-F5344CB8AC3E}">
        <p14:creationId xmlns:p14="http://schemas.microsoft.com/office/powerpoint/2010/main" val="1332816681"/>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4EBB186A-2FD4-4807-A84D-9CBB525535E3}" type="slidenum">
              <a:rPr lang="en-US" altLang="en-US"/>
              <a:pPr>
                <a:defRPr/>
              </a:pPr>
              <a:t>‹#›</a:t>
            </a:fld>
            <a:endParaRPr lang="en-US" altLang="en-US"/>
          </a:p>
        </p:txBody>
      </p:sp>
    </p:spTree>
    <p:extLst>
      <p:ext uri="{BB962C8B-B14F-4D97-AF65-F5344CB8AC3E}">
        <p14:creationId xmlns:p14="http://schemas.microsoft.com/office/powerpoint/2010/main" val="698421768"/>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326BE656-3151-46C3-ACB1-C85719B17CBF}" type="slidenum">
              <a:rPr lang="en-US" altLang="en-US"/>
              <a:pPr>
                <a:defRPr/>
              </a:pPr>
              <a:t>‹#›</a:t>
            </a:fld>
            <a:endParaRPr lang="en-US" altLang="en-US"/>
          </a:p>
        </p:txBody>
      </p:sp>
    </p:spTree>
    <p:extLst>
      <p:ext uri="{BB962C8B-B14F-4D97-AF65-F5344CB8AC3E}">
        <p14:creationId xmlns:p14="http://schemas.microsoft.com/office/powerpoint/2010/main" val="666546483"/>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4765B37E-6935-4325-9263-B20FAB7BDAD2}" type="slidenum">
              <a:rPr lang="en-US" altLang="en-US"/>
              <a:pPr>
                <a:defRPr/>
              </a:pPr>
              <a:t>‹#›</a:t>
            </a:fld>
            <a:endParaRPr lang="en-US" altLang="en-US"/>
          </a:p>
        </p:txBody>
      </p:sp>
    </p:spTree>
    <p:extLst>
      <p:ext uri="{BB962C8B-B14F-4D97-AF65-F5344CB8AC3E}">
        <p14:creationId xmlns:p14="http://schemas.microsoft.com/office/powerpoint/2010/main" val="2411352807"/>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1529E41D-C0A0-49E4-872E-79F469EB368E}" type="slidenum">
              <a:rPr lang="en-US" altLang="en-US"/>
              <a:pPr>
                <a:defRPr/>
              </a:pPr>
              <a:t>‹#›</a:t>
            </a:fld>
            <a:endParaRPr lang="en-US" altLang="en-US"/>
          </a:p>
        </p:txBody>
      </p:sp>
    </p:spTree>
    <p:extLst>
      <p:ext uri="{BB962C8B-B14F-4D97-AF65-F5344CB8AC3E}">
        <p14:creationId xmlns:p14="http://schemas.microsoft.com/office/powerpoint/2010/main" val="3210025216"/>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DA5749B9-19A1-41B6-8C36-A5471F0A859C}" type="slidenum">
              <a:rPr lang="en-US" altLang="en-US"/>
              <a:pPr>
                <a:defRPr/>
              </a:pPr>
              <a:t>‹#›</a:t>
            </a:fld>
            <a:endParaRPr lang="en-US" altLang="en-US"/>
          </a:p>
        </p:txBody>
      </p:sp>
    </p:spTree>
    <p:extLst>
      <p:ext uri="{BB962C8B-B14F-4D97-AF65-F5344CB8AC3E}">
        <p14:creationId xmlns:p14="http://schemas.microsoft.com/office/powerpoint/2010/main" val="2900528387"/>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BFEDA429-0C8A-4700-B715-5EC21ACC0A8B}" type="slidenum">
              <a:rPr lang="en-US" altLang="en-US"/>
              <a:pPr>
                <a:defRPr/>
              </a:pPr>
              <a:t>‹#›</a:t>
            </a:fld>
            <a:endParaRPr lang="en-US" altLang="en-US"/>
          </a:p>
        </p:txBody>
      </p:sp>
    </p:spTree>
    <p:extLst>
      <p:ext uri="{BB962C8B-B14F-4D97-AF65-F5344CB8AC3E}">
        <p14:creationId xmlns:p14="http://schemas.microsoft.com/office/powerpoint/2010/main" val="3239582457"/>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735F3ED9-8F9C-466C-9CC2-20FA46DADE85}" type="slidenum">
              <a:rPr lang="en-US" altLang="en-US"/>
              <a:pPr>
                <a:defRPr/>
              </a:pPr>
              <a:t>‹#›</a:t>
            </a:fld>
            <a:endParaRPr lang="en-US" altLang="en-US"/>
          </a:p>
        </p:txBody>
      </p:sp>
    </p:spTree>
    <p:extLst>
      <p:ext uri="{BB962C8B-B14F-4D97-AF65-F5344CB8AC3E}">
        <p14:creationId xmlns:p14="http://schemas.microsoft.com/office/powerpoint/2010/main" val="1263324652"/>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DA24BC5C-0942-435D-BF36-E92765D1BD3F}" type="slidenum">
              <a:rPr lang="en-US" altLang="en-US"/>
              <a:pPr>
                <a:defRPr/>
              </a:pPr>
              <a:t>‹#›</a:t>
            </a:fld>
            <a:endParaRPr lang="en-US" altLang="en-US"/>
          </a:p>
        </p:txBody>
      </p:sp>
    </p:spTree>
    <p:extLst>
      <p:ext uri="{BB962C8B-B14F-4D97-AF65-F5344CB8AC3E}">
        <p14:creationId xmlns:p14="http://schemas.microsoft.com/office/powerpoint/2010/main" val="180936515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pPr>
              <a:defRPr/>
            </a:pPr>
            <a:fld id="{4E463E9C-F159-48D8-8C99-23B6A88CEF7A}" type="slidenum">
              <a:rPr lang="en-US" altLang="en-US"/>
              <a:pPr>
                <a:defRPr/>
              </a:pPr>
              <a:t>‹#›</a:t>
            </a:fld>
            <a:endParaRPr lang="en-US" altLang="en-US"/>
          </a:p>
        </p:txBody>
      </p:sp>
    </p:spTree>
    <p:extLst>
      <p:ext uri="{BB962C8B-B14F-4D97-AF65-F5344CB8AC3E}">
        <p14:creationId xmlns:p14="http://schemas.microsoft.com/office/powerpoint/2010/main" val="2502751645"/>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pPr>
              <a:defRPr/>
            </a:pPr>
            <a:fld id="{B6D0C102-ECC0-4DF0-B661-DCB78A9BD1F6}" type="slidenum">
              <a:rPr lang="en-US" altLang="en-US"/>
              <a:pPr>
                <a:defRPr/>
              </a:pPr>
              <a:t>‹#›</a:t>
            </a:fld>
            <a:endParaRPr lang="en-US" altLang="en-US"/>
          </a:p>
        </p:txBody>
      </p:sp>
    </p:spTree>
    <p:extLst>
      <p:ext uri="{BB962C8B-B14F-4D97-AF65-F5344CB8AC3E}">
        <p14:creationId xmlns:p14="http://schemas.microsoft.com/office/powerpoint/2010/main" val="1497427787"/>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pPr>
              <a:defRPr/>
            </a:pPr>
            <a:fld id="{F9F13176-447B-4FAD-B14B-4F2090102136}" type="slidenum">
              <a:rPr lang="en-US" altLang="en-US"/>
              <a:pPr>
                <a:defRPr/>
              </a:pPr>
              <a:t>‹#›</a:t>
            </a:fld>
            <a:endParaRPr lang="en-US" altLang="en-US"/>
          </a:p>
        </p:txBody>
      </p:sp>
    </p:spTree>
    <p:extLst>
      <p:ext uri="{BB962C8B-B14F-4D97-AF65-F5344CB8AC3E}">
        <p14:creationId xmlns:p14="http://schemas.microsoft.com/office/powerpoint/2010/main" val="1010354227"/>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pPr>
              <a:defRPr/>
            </a:pPr>
            <a:fld id="{DB6131BA-DEEC-40F6-A3D9-296C6BFAB309}" type="slidenum">
              <a:rPr lang="en-US" altLang="en-US"/>
              <a:pPr>
                <a:defRPr/>
              </a:pPr>
              <a:t>‹#›</a:t>
            </a:fld>
            <a:endParaRPr lang="en-US" altLang="en-US"/>
          </a:p>
        </p:txBody>
      </p:sp>
    </p:spTree>
    <p:extLst>
      <p:ext uri="{BB962C8B-B14F-4D97-AF65-F5344CB8AC3E}">
        <p14:creationId xmlns:p14="http://schemas.microsoft.com/office/powerpoint/2010/main" val="4201916863"/>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ACF005BD-4CE7-4B72-85E4-74AD85D0E56F}" type="slidenum">
              <a:rPr lang="en-US" altLang="en-US"/>
              <a:pPr>
                <a:defRPr/>
              </a:pPr>
              <a:t>‹#›</a:t>
            </a:fld>
            <a:endParaRPr lang="en-US" altLang="en-US"/>
          </a:p>
        </p:txBody>
      </p:sp>
    </p:spTree>
    <p:extLst>
      <p:ext uri="{BB962C8B-B14F-4D97-AF65-F5344CB8AC3E}">
        <p14:creationId xmlns:p14="http://schemas.microsoft.com/office/powerpoint/2010/main" val="1778828889"/>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3E889BB3-44D8-4E34-B1E3-9CDBF003F0EA}" type="slidenum">
              <a:rPr lang="en-US" altLang="en-US"/>
              <a:pPr>
                <a:defRPr/>
              </a:pPr>
              <a:t>‹#›</a:t>
            </a:fld>
            <a:endParaRPr lang="en-US" altLang="en-US"/>
          </a:p>
        </p:txBody>
      </p:sp>
    </p:spTree>
    <p:extLst>
      <p:ext uri="{BB962C8B-B14F-4D97-AF65-F5344CB8AC3E}">
        <p14:creationId xmlns:p14="http://schemas.microsoft.com/office/powerpoint/2010/main" val="1096546657"/>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268F94A3-004E-42F0-A9B4-D7D6FCECEF39}" type="slidenum">
              <a:rPr lang="en-US" altLang="en-US"/>
              <a:pPr>
                <a:defRPr/>
              </a:pPr>
              <a:t>‹#›</a:t>
            </a:fld>
            <a:endParaRPr lang="en-US" altLang="en-US"/>
          </a:p>
        </p:txBody>
      </p:sp>
    </p:spTree>
    <p:extLst>
      <p:ext uri="{BB962C8B-B14F-4D97-AF65-F5344CB8AC3E}">
        <p14:creationId xmlns:p14="http://schemas.microsoft.com/office/powerpoint/2010/main" val="773379897"/>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880C286C-5114-4EF3-974E-CD2227CAA076}" type="slidenum">
              <a:rPr lang="en-US" altLang="en-US"/>
              <a:pPr>
                <a:defRPr/>
              </a:pPr>
              <a:t>‹#›</a:t>
            </a:fld>
            <a:endParaRPr lang="en-US" altLang="en-US"/>
          </a:p>
        </p:txBody>
      </p:sp>
    </p:spTree>
    <p:extLst>
      <p:ext uri="{BB962C8B-B14F-4D97-AF65-F5344CB8AC3E}">
        <p14:creationId xmlns:p14="http://schemas.microsoft.com/office/powerpoint/2010/main" val="1055710054"/>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F2D5730F-AD67-4BC8-85B8-0703C18C8ED6}" type="slidenum">
              <a:rPr lang="en-US" altLang="en-US"/>
              <a:pPr>
                <a:defRPr/>
              </a:pPr>
              <a:t>‹#›</a:t>
            </a:fld>
            <a:endParaRPr lang="en-US" altLang="en-US"/>
          </a:p>
        </p:txBody>
      </p:sp>
    </p:spTree>
    <p:extLst>
      <p:ext uri="{BB962C8B-B14F-4D97-AF65-F5344CB8AC3E}">
        <p14:creationId xmlns:p14="http://schemas.microsoft.com/office/powerpoint/2010/main" val="1454683101"/>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347153DB-9013-4CA0-A6BC-ABD7B651D372}" type="slidenum">
              <a:rPr lang="en-US" altLang="en-US"/>
              <a:pPr>
                <a:defRPr/>
              </a:pPr>
              <a:t>‹#›</a:t>
            </a:fld>
            <a:endParaRPr lang="en-US" altLang="en-US"/>
          </a:p>
        </p:txBody>
      </p:sp>
    </p:spTree>
    <p:extLst>
      <p:ext uri="{BB962C8B-B14F-4D97-AF65-F5344CB8AC3E}">
        <p14:creationId xmlns:p14="http://schemas.microsoft.com/office/powerpoint/2010/main" val="3647606422"/>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64603D49-802A-4790-8E6C-F512F10A3D45}" type="slidenum">
              <a:rPr lang="en-US" altLang="en-US"/>
              <a:pPr>
                <a:defRPr/>
              </a:pPr>
              <a:t>‹#›</a:t>
            </a:fld>
            <a:endParaRPr lang="en-US" altLang="en-US"/>
          </a:p>
        </p:txBody>
      </p:sp>
    </p:spTree>
    <p:extLst>
      <p:ext uri="{BB962C8B-B14F-4D97-AF65-F5344CB8AC3E}">
        <p14:creationId xmlns:p14="http://schemas.microsoft.com/office/powerpoint/2010/main" val="1077350300"/>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pPr>
              <a:defRPr/>
            </a:pPr>
            <a:fld id="{9083ABB4-FAE9-4D8E-8420-90ADD70A2441}" type="slidenum">
              <a:rPr lang="en-US" altLang="en-US"/>
              <a:pPr>
                <a:defRPr/>
              </a:pPr>
              <a:t>‹#›</a:t>
            </a:fld>
            <a:endParaRPr lang="en-US" altLang="en-US"/>
          </a:p>
        </p:txBody>
      </p:sp>
    </p:spTree>
    <p:extLst>
      <p:ext uri="{BB962C8B-B14F-4D97-AF65-F5344CB8AC3E}">
        <p14:creationId xmlns:p14="http://schemas.microsoft.com/office/powerpoint/2010/main" val="1824676948"/>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417195D1-3B44-48B5-9073-02509037F5E3}" type="slidenum">
              <a:rPr lang="en-US" altLang="en-US"/>
              <a:pPr>
                <a:defRPr/>
              </a:pPr>
              <a:t>‹#›</a:t>
            </a:fld>
            <a:endParaRPr lang="en-US" altLang="en-US"/>
          </a:p>
        </p:txBody>
      </p:sp>
    </p:spTree>
    <p:extLst>
      <p:ext uri="{BB962C8B-B14F-4D97-AF65-F5344CB8AC3E}">
        <p14:creationId xmlns:p14="http://schemas.microsoft.com/office/powerpoint/2010/main" val="3434832595"/>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pPr>
              <a:defRPr/>
            </a:pPr>
            <a:fld id="{854F3EC0-3D40-413F-A12C-685C6A9A37EB}" type="slidenum">
              <a:rPr lang="en-US" altLang="en-US"/>
              <a:pPr>
                <a:defRPr/>
              </a:pPr>
              <a:t>‹#›</a:t>
            </a:fld>
            <a:endParaRPr lang="en-US" altLang="en-US"/>
          </a:p>
        </p:txBody>
      </p:sp>
    </p:spTree>
    <p:extLst>
      <p:ext uri="{BB962C8B-B14F-4D97-AF65-F5344CB8AC3E}">
        <p14:creationId xmlns:p14="http://schemas.microsoft.com/office/powerpoint/2010/main" val="3943165223"/>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pPr>
              <a:defRPr/>
            </a:pPr>
            <a:fld id="{4F253388-C62B-40A2-85EF-4F618C733FE3}" type="slidenum">
              <a:rPr lang="en-US" altLang="en-US"/>
              <a:pPr>
                <a:defRPr/>
              </a:pPr>
              <a:t>‹#›</a:t>
            </a:fld>
            <a:endParaRPr lang="en-US" altLang="en-US"/>
          </a:p>
        </p:txBody>
      </p:sp>
    </p:spTree>
    <p:extLst>
      <p:ext uri="{BB962C8B-B14F-4D97-AF65-F5344CB8AC3E}">
        <p14:creationId xmlns:p14="http://schemas.microsoft.com/office/powerpoint/2010/main" val="1979280587"/>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pPr>
              <a:defRPr/>
            </a:pPr>
            <a:fld id="{64423B80-4631-4DD9-9674-AA5F1918189F}" type="slidenum">
              <a:rPr lang="en-US" altLang="en-US"/>
              <a:pPr>
                <a:defRPr/>
              </a:pPr>
              <a:t>‹#›</a:t>
            </a:fld>
            <a:endParaRPr lang="en-US" altLang="en-US"/>
          </a:p>
        </p:txBody>
      </p:sp>
    </p:spTree>
    <p:extLst>
      <p:ext uri="{BB962C8B-B14F-4D97-AF65-F5344CB8AC3E}">
        <p14:creationId xmlns:p14="http://schemas.microsoft.com/office/powerpoint/2010/main" val="3680463862"/>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C55D648E-EA24-451E-B709-B5F6E5C103FC}" type="slidenum">
              <a:rPr lang="en-US" altLang="en-US"/>
              <a:pPr>
                <a:defRPr/>
              </a:pPr>
              <a:t>‹#›</a:t>
            </a:fld>
            <a:endParaRPr lang="en-US" altLang="en-US"/>
          </a:p>
        </p:txBody>
      </p:sp>
    </p:spTree>
    <p:extLst>
      <p:ext uri="{BB962C8B-B14F-4D97-AF65-F5344CB8AC3E}">
        <p14:creationId xmlns:p14="http://schemas.microsoft.com/office/powerpoint/2010/main" val="1698903988"/>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pPr>
              <a:defRPr/>
            </a:pPr>
            <a:fld id="{0DD9CD6A-1141-4E58-8FC1-4AA2B8CAEC65}" type="slidenum">
              <a:rPr lang="en-US" altLang="en-US"/>
              <a:pPr>
                <a:defRPr/>
              </a:pPr>
              <a:t>‹#›</a:t>
            </a:fld>
            <a:endParaRPr lang="en-US" altLang="en-US"/>
          </a:p>
        </p:txBody>
      </p:sp>
    </p:spTree>
    <p:extLst>
      <p:ext uri="{BB962C8B-B14F-4D97-AF65-F5344CB8AC3E}">
        <p14:creationId xmlns:p14="http://schemas.microsoft.com/office/powerpoint/2010/main" val="3898245694"/>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E81A6205-B4D4-4E04-B7E8-DBD6089442D5}" type="slidenum">
              <a:rPr lang="en-US" altLang="en-US"/>
              <a:pPr>
                <a:defRPr/>
              </a:pPr>
              <a:t>‹#›</a:t>
            </a:fld>
            <a:endParaRPr lang="en-US" altLang="en-US"/>
          </a:p>
        </p:txBody>
      </p:sp>
    </p:spTree>
    <p:extLst>
      <p:ext uri="{BB962C8B-B14F-4D97-AF65-F5344CB8AC3E}">
        <p14:creationId xmlns:p14="http://schemas.microsoft.com/office/powerpoint/2010/main" val="1898901945"/>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pPr>
              <a:defRPr/>
            </a:pPr>
            <a:fld id="{E4CE3C3F-E63A-49A9-9AE4-B5A6872CE64C}" type="slidenum">
              <a:rPr lang="en-US" altLang="en-US"/>
              <a:pPr>
                <a:defRPr/>
              </a:pPr>
              <a:t>‹#›</a:t>
            </a:fld>
            <a:endParaRPr lang="en-US" altLang="en-US"/>
          </a:p>
        </p:txBody>
      </p:sp>
    </p:spTree>
    <p:extLst>
      <p:ext uri="{BB962C8B-B14F-4D97-AF65-F5344CB8AC3E}">
        <p14:creationId xmlns:p14="http://schemas.microsoft.com/office/powerpoint/2010/main" val="3408052209"/>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pPr>
              <a:defRPr/>
            </a:pPr>
            <a:fld id="{1BAD4E01-6107-460C-89B2-7B16374546C0}" type="slidenum">
              <a:rPr lang="en-US" altLang="en-US"/>
              <a:pPr>
                <a:defRPr/>
              </a:pPr>
              <a:t>‹#›</a:t>
            </a:fld>
            <a:endParaRPr lang="en-US" altLang="en-US"/>
          </a:p>
        </p:txBody>
      </p:sp>
    </p:spTree>
    <p:extLst>
      <p:ext uri="{BB962C8B-B14F-4D97-AF65-F5344CB8AC3E}">
        <p14:creationId xmlns:p14="http://schemas.microsoft.com/office/powerpoint/2010/main" val="979591727"/>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pPr>
              <a:defRPr/>
            </a:pPr>
            <a:fld id="{2655574F-A211-443C-AB5C-C896CDCB8384}" type="slidenum">
              <a:rPr lang="en-US" altLang="en-US"/>
              <a:pPr>
                <a:defRPr/>
              </a:pPr>
              <a:t>‹#›</a:t>
            </a:fld>
            <a:endParaRPr lang="en-US" altLang="en-US"/>
          </a:p>
        </p:txBody>
      </p:sp>
    </p:spTree>
    <p:extLst>
      <p:ext uri="{BB962C8B-B14F-4D97-AF65-F5344CB8AC3E}">
        <p14:creationId xmlns:p14="http://schemas.microsoft.com/office/powerpoint/2010/main" val="285659657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pPr>
              <a:defRPr/>
            </a:pPr>
            <a:fld id="{770ED904-3CBB-49F8-BC8A-51C206EF3C8A}" type="slidenum">
              <a:rPr lang="en-US" altLang="en-US"/>
              <a:pPr>
                <a:defRPr/>
              </a:pPr>
              <a:t>‹#›</a:t>
            </a:fld>
            <a:endParaRPr lang="en-US" altLang="en-US"/>
          </a:p>
        </p:txBody>
      </p:sp>
    </p:spTree>
    <p:extLst>
      <p:ext uri="{BB962C8B-B14F-4D97-AF65-F5344CB8AC3E}">
        <p14:creationId xmlns:p14="http://schemas.microsoft.com/office/powerpoint/2010/main" val="3894228944"/>
      </p:ext>
    </p:extLst>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pPr>
              <a:defRPr/>
            </a:pPr>
            <a:fld id="{0BC37665-A751-4DC6-BB31-6B5E0B287225}" type="slidenum">
              <a:rPr lang="en-US" altLang="en-US"/>
              <a:pPr>
                <a:defRPr/>
              </a:pPr>
              <a:t>‹#›</a:t>
            </a:fld>
            <a:endParaRPr lang="en-US" altLang="en-US"/>
          </a:p>
        </p:txBody>
      </p:sp>
    </p:spTree>
    <p:extLst>
      <p:ext uri="{BB962C8B-B14F-4D97-AF65-F5344CB8AC3E}">
        <p14:creationId xmlns:p14="http://schemas.microsoft.com/office/powerpoint/2010/main" val="1959542335"/>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pPr>
              <a:defRPr/>
            </a:pPr>
            <a:fld id="{23C9E2F5-726F-4BA8-9413-05F2F73BB01F}" type="slidenum">
              <a:rPr lang="en-US" altLang="en-US"/>
              <a:pPr>
                <a:defRPr/>
              </a:pPr>
              <a:t>‹#›</a:t>
            </a:fld>
            <a:endParaRPr lang="en-US" altLang="en-US"/>
          </a:p>
        </p:txBody>
      </p:sp>
    </p:spTree>
    <p:extLst>
      <p:ext uri="{BB962C8B-B14F-4D97-AF65-F5344CB8AC3E}">
        <p14:creationId xmlns:p14="http://schemas.microsoft.com/office/powerpoint/2010/main" val="2504441768"/>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pPr>
              <a:defRPr/>
            </a:pPr>
            <a:fld id="{1CED170B-404F-4FE5-A1D0-C7C31D289141}" type="slidenum">
              <a:rPr lang="en-US" altLang="en-US"/>
              <a:pPr>
                <a:defRPr/>
              </a:pPr>
              <a:t>‹#›</a:t>
            </a:fld>
            <a:endParaRPr lang="en-US" altLang="en-US"/>
          </a:p>
        </p:txBody>
      </p:sp>
    </p:spTree>
    <p:extLst>
      <p:ext uri="{BB962C8B-B14F-4D97-AF65-F5344CB8AC3E}">
        <p14:creationId xmlns:p14="http://schemas.microsoft.com/office/powerpoint/2010/main" val="3056798121"/>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pPr>
              <a:defRPr/>
            </a:pPr>
            <a:fld id="{0A45127F-A46B-495C-AFA5-921F0A8E6427}" type="slidenum">
              <a:rPr lang="en-US" altLang="en-US"/>
              <a:pPr>
                <a:defRPr/>
              </a:pPr>
              <a:t>‹#›</a:t>
            </a:fld>
            <a:endParaRPr lang="en-US" altLang="en-US"/>
          </a:p>
        </p:txBody>
      </p:sp>
    </p:spTree>
    <p:extLst>
      <p:ext uri="{BB962C8B-B14F-4D97-AF65-F5344CB8AC3E}">
        <p14:creationId xmlns:p14="http://schemas.microsoft.com/office/powerpoint/2010/main" val="61424972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pPr>
              <a:defRPr/>
            </a:pPr>
            <a:fld id="{660B7221-DA24-40E5-8B7B-20B374B9AF07}" type="slidenum">
              <a:rPr lang="en-US" altLang="en-US"/>
              <a:pPr>
                <a:defRPr/>
              </a:pPr>
              <a:t>‹#›</a:t>
            </a:fld>
            <a:endParaRPr lang="en-US" altLang="en-US"/>
          </a:p>
        </p:txBody>
      </p:sp>
    </p:spTree>
    <p:extLst>
      <p:ext uri="{BB962C8B-B14F-4D97-AF65-F5344CB8AC3E}">
        <p14:creationId xmlns:p14="http://schemas.microsoft.com/office/powerpoint/2010/main" val="2651334529"/>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pPr>
              <a:defRPr/>
            </a:pPr>
            <a:fld id="{08477F63-8482-45C8-B877-C470B63EB7E4}" type="slidenum">
              <a:rPr lang="en-US" altLang="en-US"/>
              <a:pPr>
                <a:defRPr/>
              </a:pPr>
              <a:t>‹#›</a:t>
            </a:fld>
            <a:endParaRPr lang="en-US" altLang="en-US"/>
          </a:p>
        </p:txBody>
      </p:sp>
    </p:spTree>
    <p:extLst>
      <p:ext uri="{BB962C8B-B14F-4D97-AF65-F5344CB8AC3E}">
        <p14:creationId xmlns:p14="http://schemas.microsoft.com/office/powerpoint/2010/main" val="510370397"/>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pPr>
              <a:defRPr/>
            </a:pPr>
            <a:fld id="{15CAF765-4E4F-43A0-AD80-A4CE32DA0315}" type="slidenum">
              <a:rPr lang="en-US" altLang="en-US"/>
              <a:pPr>
                <a:defRPr/>
              </a:pPr>
              <a:t>‹#›</a:t>
            </a:fld>
            <a:endParaRPr lang="en-US" altLang="en-US"/>
          </a:p>
        </p:txBody>
      </p:sp>
    </p:spTree>
    <p:extLst>
      <p:ext uri="{BB962C8B-B14F-4D97-AF65-F5344CB8AC3E}">
        <p14:creationId xmlns:p14="http://schemas.microsoft.com/office/powerpoint/2010/main" val="2118423717"/>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pPr>
              <a:defRPr/>
            </a:pPr>
            <a:fld id="{13F3CAF7-BB39-4CCF-A40A-AFD207940362}" type="slidenum">
              <a:rPr lang="en-US" altLang="en-US"/>
              <a:pPr>
                <a:defRPr/>
              </a:pPr>
              <a:t>‹#›</a:t>
            </a:fld>
            <a:endParaRPr lang="en-US" altLang="en-US"/>
          </a:p>
        </p:txBody>
      </p:sp>
    </p:spTree>
    <p:extLst>
      <p:ext uri="{BB962C8B-B14F-4D97-AF65-F5344CB8AC3E}">
        <p14:creationId xmlns:p14="http://schemas.microsoft.com/office/powerpoint/2010/main" val="1439550744"/>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pPr>
              <a:defRPr/>
            </a:pPr>
            <a:fld id="{08B41D67-D1A3-48B5-9F62-C9C799E0F688}" type="slidenum">
              <a:rPr lang="en-US" altLang="en-US"/>
              <a:pPr>
                <a:defRPr/>
              </a:pPr>
              <a:t>‹#›</a:t>
            </a:fld>
            <a:endParaRPr lang="en-US" altLang="en-US"/>
          </a:p>
        </p:txBody>
      </p:sp>
    </p:spTree>
    <p:extLst>
      <p:ext uri="{BB962C8B-B14F-4D97-AF65-F5344CB8AC3E}">
        <p14:creationId xmlns:p14="http://schemas.microsoft.com/office/powerpoint/2010/main" val="825519769"/>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1D5C4A23-39EE-40AD-B5F2-212A6F92BA45}" type="slidenum">
              <a:rPr lang="en-US" altLang="en-US"/>
              <a:pPr>
                <a:defRPr/>
              </a:pPr>
              <a:t>‹#›</a:t>
            </a:fld>
            <a:endParaRPr lang="en-US" altLang="en-US"/>
          </a:p>
        </p:txBody>
      </p:sp>
    </p:spTree>
    <p:extLst>
      <p:ext uri="{BB962C8B-B14F-4D97-AF65-F5344CB8AC3E}">
        <p14:creationId xmlns:p14="http://schemas.microsoft.com/office/powerpoint/2010/main" val="95523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pPr>
              <a:defRPr/>
            </a:pPr>
            <a:fld id="{4FC3D800-C866-4F4A-B730-D3CD3B0EA734}" type="slidenum">
              <a:rPr lang="en-US" altLang="en-US"/>
              <a:pPr>
                <a:defRPr/>
              </a:pPr>
              <a:t>‹#›</a:t>
            </a:fld>
            <a:endParaRPr lang="en-US" altLang="en-US"/>
          </a:p>
        </p:txBody>
      </p:sp>
    </p:spTree>
    <p:extLst>
      <p:ext uri="{BB962C8B-B14F-4D97-AF65-F5344CB8AC3E}">
        <p14:creationId xmlns:p14="http://schemas.microsoft.com/office/powerpoint/2010/main" val="2547890797"/>
      </p:ext>
    </p:extLst>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B5B985EB-CCA8-43A3-89FC-7FAE4C8E0CBF}" type="slidenum">
              <a:rPr lang="en-US" altLang="en-US"/>
              <a:pPr>
                <a:defRPr/>
              </a:pPr>
              <a:t>‹#›</a:t>
            </a:fld>
            <a:endParaRPr lang="en-US" altLang="en-US"/>
          </a:p>
        </p:txBody>
      </p:sp>
    </p:spTree>
    <p:extLst>
      <p:ext uri="{BB962C8B-B14F-4D97-AF65-F5344CB8AC3E}">
        <p14:creationId xmlns:p14="http://schemas.microsoft.com/office/powerpoint/2010/main" val="35557272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69CBE06E-A76B-4A9C-870C-86E24FCE3C92}" type="slidenum">
              <a:rPr lang="en-US" altLang="en-US"/>
              <a:pPr>
                <a:defRPr/>
              </a:pPr>
              <a:t>‹#›</a:t>
            </a:fld>
            <a:endParaRPr lang="en-US" altLang="en-US"/>
          </a:p>
        </p:txBody>
      </p:sp>
    </p:spTree>
    <p:extLst>
      <p:ext uri="{BB962C8B-B14F-4D97-AF65-F5344CB8AC3E}">
        <p14:creationId xmlns:p14="http://schemas.microsoft.com/office/powerpoint/2010/main" val="910391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0BD3F925-8A7C-4599-8DF6-728397EA6187}" type="slidenum">
              <a:rPr lang="en-US" altLang="en-US"/>
              <a:pPr>
                <a:defRPr/>
              </a:pPr>
              <a:t>‹#›</a:t>
            </a:fld>
            <a:endParaRPr lang="en-US" altLang="en-US"/>
          </a:p>
        </p:txBody>
      </p:sp>
    </p:spTree>
    <p:extLst>
      <p:ext uri="{BB962C8B-B14F-4D97-AF65-F5344CB8AC3E}">
        <p14:creationId xmlns:p14="http://schemas.microsoft.com/office/powerpoint/2010/main" val="2836517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aseline="30000"/>
            </a:lvl1pPr>
          </a:lstStyle>
          <a:p>
            <a:pPr>
              <a:defRPr/>
            </a:pPr>
            <a:endParaRPr lang="en-US"/>
          </a:p>
        </p:txBody>
      </p:sp>
      <p:sp>
        <p:nvSpPr>
          <p:cNvPr id="8" name="Footer Placeholder 7"/>
          <p:cNvSpPr>
            <a:spLocks noGrp="1"/>
          </p:cNvSpPr>
          <p:nvPr>
            <p:ph type="ftr" sz="quarter" idx="11"/>
          </p:nvPr>
        </p:nvSpPr>
        <p:spPr/>
        <p:txBody>
          <a:bodyPr/>
          <a:lstStyle>
            <a:lvl1pPr eaLnBrk="0" hangingPunct="0">
              <a:defRPr baseline="30000"/>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aseline="30000" smtClean="0"/>
            </a:lvl1pPr>
          </a:lstStyle>
          <a:p>
            <a:pPr>
              <a:defRPr/>
            </a:pPr>
            <a:fld id="{ECF9F50A-3314-454E-9C33-3495B1B2E1B1}" type="slidenum">
              <a:rPr lang="en-US" altLang="en-US"/>
              <a:pPr>
                <a:defRPr/>
              </a:pPr>
              <a:t>‹#›</a:t>
            </a:fld>
            <a:endParaRPr lang="en-US" altLang="en-US"/>
          </a:p>
        </p:txBody>
      </p:sp>
    </p:spTree>
    <p:extLst>
      <p:ext uri="{BB962C8B-B14F-4D97-AF65-F5344CB8AC3E}">
        <p14:creationId xmlns:p14="http://schemas.microsoft.com/office/powerpoint/2010/main" val="42529992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aseline="30000"/>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aseline="30000"/>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aseline="30000" smtClean="0"/>
            </a:lvl1pPr>
          </a:lstStyle>
          <a:p>
            <a:pPr>
              <a:defRPr/>
            </a:pPr>
            <a:fld id="{981D30E1-7215-446C-96BC-C08F66840C21}" type="slidenum">
              <a:rPr lang="en-US" altLang="en-US"/>
              <a:pPr>
                <a:defRPr/>
              </a:pPr>
              <a:t>‹#›</a:t>
            </a:fld>
            <a:endParaRPr lang="en-US" altLang="en-US"/>
          </a:p>
        </p:txBody>
      </p:sp>
    </p:spTree>
    <p:extLst>
      <p:ext uri="{BB962C8B-B14F-4D97-AF65-F5344CB8AC3E}">
        <p14:creationId xmlns:p14="http://schemas.microsoft.com/office/powerpoint/2010/main" val="30879350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aseline="30000"/>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aseline="30000"/>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aseline="30000" smtClean="0"/>
            </a:lvl1pPr>
          </a:lstStyle>
          <a:p>
            <a:pPr>
              <a:defRPr/>
            </a:pPr>
            <a:fld id="{42E9F1F8-66C3-4CCC-A596-A09466B502E8}" type="slidenum">
              <a:rPr lang="en-US" altLang="en-US"/>
              <a:pPr>
                <a:defRPr/>
              </a:pPr>
              <a:t>‹#›</a:t>
            </a:fld>
            <a:endParaRPr lang="en-US" altLang="en-US"/>
          </a:p>
        </p:txBody>
      </p:sp>
    </p:spTree>
    <p:extLst>
      <p:ext uri="{BB962C8B-B14F-4D97-AF65-F5344CB8AC3E}">
        <p14:creationId xmlns:p14="http://schemas.microsoft.com/office/powerpoint/2010/main" val="3807671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EAD88F86-4654-478D-89F4-76EE67D36C7F}" type="slidenum">
              <a:rPr lang="en-US" altLang="en-US"/>
              <a:pPr>
                <a:defRPr/>
              </a:pPr>
              <a:t>‹#›</a:t>
            </a:fld>
            <a:endParaRPr lang="en-US" altLang="en-US"/>
          </a:p>
        </p:txBody>
      </p:sp>
    </p:spTree>
    <p:extLst>
      <p:ext uri="{BB962C8B-B14F-4D97-AF65-F5344CB8AC3E}">
        <p14:creationId xmlns:p14="http://schemas.microsoft.com/office/powerpoint/2010/main" val="3528964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aseline="30000" smtClean="0"/>
            </a:lvl1pPr>
          </a:lstStyle>
          <a:p>
            <a:pPr>
              <a:defRPr/>
            </a:pPr>
            <a:fld id="{76E198A4-0B6D-4AF2-817C-A9929D85F02D}" type="slidenum">
              <a:rPr lang="en-US" altLang="en-US"/>
              <a:pPr>
                <a:defRPr/>
              </a:pPr>
              <a:t>‹#›</a:t>
            </a:fld>
            <a:endParaRPr lang="en-US" altLang="en-US"/>
          </a:p>
        </p:txBody>
      </p:sp>
    </p:spTree>
    <p:extLst>
      <p:ext uri="{BB962C8B-B14F-4D97-AF65-F5344CB8AC3E}">
        <p14:creationId xmlns:p14="http://schemas.microsoft.com/office/powerpoint/2010/main" val="23955509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4719E0CB-BCCA-4C52-BAAB-D8120633B8F3}" type="slidenum">
              <a:rPr lang="en-US" altLang="en-US"/>
              <a:pPr>
                <a:defRPr/>
              </a:pPr>
              <a:t>‹#›</a:t>
            </a:fld>
            <a:endParaRPr lang="en-US" altLang="en-US"/>
          </a:p>
        </p:txBody>
      </p:sp>
    </p:spTree>
    <p:extLst>
      <p:ext uri="{BB962C8B-B14F-4D97-AF65-F5344CB8AC3E}">
        <p14:creationId xmlns:p14="http://schemas.microsoft.com/office/powerpoint/2010/main" val="32555487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smtClean="0"/>
            </a:lvl1pPr>
          </a:lstStyle>
          <a:p>
            <a:pPr>
              <a:defRPr/>
            </a:pPr>
            <a:fld id="{CD263B25-496F-4B9E-BA1D-FB9624FBA711}" type="slidenum">
              <a:rPr lang="en-US" altLang="en-US"/>
              <a:pPr>
                <a:defRPr/>
              </a:pPr>
              <a:t>‹#›</a:t>
            </a:fld>
            <a:endParaRPr lang="en-US" altLang="en-US"/>
          </a:p>
        </p:txBody>
      </p:sp>
    </p:spTree>
    <p:extLst>
      <p:ext uri="{BB962C8B-B14F-4D97-AF65-F5344CB8AC3E}">
        <p14:creationId xmlns:p14="http://schemas.microsoft.com/office/powerpoint/2010/main" val="34261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Line 9"/>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Arc 11"/>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13.1</a:t>
            </a:r>
            <a:endParaRPr lang="en-US" sz="2200" b="1" baseline="0" smtClean="0">
              <a:latin typeface="Arial" charset="0"/>
            </a:endParaRPr>
          </a:p>
        </p:txBody>
      </p:sp>
      <p:sp>
        <p:nvSpPr>
          <p:cNvPr id="3080"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The Equilibrium Condition</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88CF7DCA-0361-4D22-A314-14C3E1460438}" type="slidenum">
              <a:rPr lang="en-US" altLang="en-US"/>
              <a:pPr>
                <a:defRPr/>
              </a:pPr>
              <a:t>‹#›</a:t>
            </a:fld>
            <a:endParaRPr lang="en-US" altLang="en-US"/>
          </a:p>
        </p:txBody>
      </p:sp>
      <p:sp>
        <p:nvSpPr>
          <p:cNvPr id="3083" name="Rectangle 20"/>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3084" name="Text Box 21"/>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72" r:id="rId1"/>
    <p:sldLayoutId id="2147486585" r:id="rId2"/>
    <p:sldLayoutId id="2147486586" r:id="rId3"/>
    <p:sldLayoutId id="2147486587" r:id="rId4"/>
    <p:sldLayoutId id="2147486588" r:id="rId5"/>
    <p:sldLayoutId id="2147486589" r:id="rId6"/>
    <p:sldLayoutId id="2147486590" r:id="rId7"/>
    <p:sldLayoutId id="2147486591" r:id="rId8"/>
    <p:sldLayoutId id="2147486592" r:id="rId9"/>
    <p:sldLayoutId id="2147486593" r:id="rId10"/>
    <p:sldLayoutId id="2147486594"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3CDE8B92-FA12-4987-8912-B8B8264F5E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84" r:id="rId1"/>
    <p:sldLayoutId id="2147486685" r:id="rId2"/>
    <p:sldLayoutId id="2147486686" r:id="rId3"/>
    <p:sldLayoutId id="2147486687" r:id="rId4"/>
    <p:sldLayoutId id="2147486688" r:id="rId5"/>
    <p:sldLayoutId id="2147486689" r:id="rId6"/>
    <p:sldLayoutId id="2147486690" r:id="rId7"/>
    <p:sldLayoutId id="2147486691" r:id="rId8"/>
    <p:sldLayoutId id="2147486692" r:id="rId9"/>
    <p:sldLayoutId id="2147486693" r:id="rId10"/>
    <p:sldLayoutId id="2147486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E2854E99-8167-4BAB-A813-91BD228E46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5" r:id="rId1"/>
    <p:sldLayoutId id="2147486696" r:id="rId2"/>
    <p:sldLayoutId id="2147486697" r:id="rId3"/>
    <p:sldLayoutId id="2147486698" r:id="rId4"/>
    <p:sldLayoutId id="2147486699" r:id="rId5"/>
    <p:sldLayoutId id="2147486700" r:id="rId6"/>
    <p:sldLayoutId id="2147486701" r:id="rId7"/>
    <p:sldLayoutId id="2147486702" r:id="rId8"/>
    <p:sldLayoutId id="2147486703" r:id="rId9"/>
    <p:sldLayoutId id="2147486704" r:id="rId10"/>
    <p:sldLayoutId id="21474867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77E771F7-D082-4AFA-9C17-A89936F9C9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6" r:id="rId1"/>
    <p:sldLayoutId id="2147486707" r:id="rId2"/>
    <p:sldLayoutId id="2147486708" r:id="rId3"/>
    <p:sldLayoutId id="2147486709" r:id="rId4"/>
    <p:sldLayoutId id="2147486710" r:id="rId5"/>
    <p:sldLayoutId id="2147486711" r:id="rId6"/>
    <p:sldLayoutId id="2147486712" r:id="rId7"/>
    <p:sldLayoutId id="2147486713" r:id="rId8"/>
    <p:sldLayoutId id="2147486714" r:id="rId9"/>
    <p:sldLayoutId id="2147486715" r:id="rId10"/>
    <p:sldLayoutId id="2147486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735E19ED-B544-46B3-85E3-F14D456375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7" r:id="rId1"/>
    <p:sldLayoutId id="2147486718" r:id="rId2"/>
    <p:sldLayoutId id="2147486719" r:id="rId3"/>
    <p:sldLayoutId id="2147486720" r:id="rId4"/>
    <p:sldLayoutId id="2147486721" r:id="rId5"/>
    <p:sldLayoutId id="2147486722" r:id="rId6"/>
    <p:sldLayoutId id="2147486723" r:id="rId7"/>
    <p:sldLayoutId id="2147486724" r:id="rId8"/>
    <p:sldLayoutId id="2147486725" r:id="rId9"/>
    <p:sldLayoutId id="2147486726" r:id="rId10"/>
    <p:sldLayoutId id="2147486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D9F5553A-F4C2-4AF6-88AD-406F9A7FFF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8" r:id="rId1"/>
    <p:sldLayoutId id="2147486729" r:id="rId2"/>
    <p:sldLayoutId id="2147486730" r:id="rId3"/>
    <p:sldLayoutId id="2147486731" r:id="rId4"/>
    <p:sldLayoutId id="2147486732" r:id="rId5"/>
    <p:sldLayoutId id="2147486733" r:id="rId6"/>
    <p:sldLayoutId id="2147486734" r:id="rId7"/>
    <p:sldLayoutId id="2147486735" r:id="rId8"/>
    <p:sldLayoutId id="2147486736" r:id="rId9"/>
    <p:sldLayoutId id="2147486737" r:id="rId10"/>
    <p:sldLayoutId id="21474867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B40725B0-4A7F-4ED1-9738-448E3E5370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39" r:id="rId1"/>
    <p:sldLayoutId id="2147486740" r:id="rId2"/>
    <p:sldLayoutId id="2147486741" r:id="rId3"/>
    <p:sldLayoutId id="2147486742" r:id="rId4"/>
    <p:sldLayoutId id="2147486743" r:id="rId5"/>
    <p:sldLayoutId id="2147486744" r:id="rId6"/>
    <p:sldLayoutId id="2147486745" r:id="rId7"/>
    <p:sldLayoutId id="2147486746" r:id="rId8"/>
    <p:sldLayoutId id="2147486747" r:id="rId9"/>
    <p:sldLayoutId id="2147486748" r:id="rId10"/>
    <p:sldLayoutId id="2147486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CCE6E67F-83C9-40E7-A302-5E7BA5FA03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0" r:id="rId1"/>
    <p:sldLayoutId id="2147486751" r:id="rId2"/>
    <p:sldLayoutId id="2147486752" r:id="rId3"/>
    <p:sldLayoutId id="2147486753" r:id="rId4"/>
    <p:sldLayoutId id="2147486754" r:id="rId5"/>
    <p:sldLayoutId id="2147486755" r:id="rId6"/>
    <p:sldLayoutId id="2147486756" r:id="rId7"/>
    <p:sldLayoutId id="2147486757" r:id="rId8"/>
    <p:sldLayoutId id="2147486758" r:id="rId9"/>
    <p:sldLayoutId id="2147486759" r:id="rId10"/>
    <p:sldLayoutId id="2147486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25706F75-414D-4B50-8892-B7690C397A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61"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242B58B2-33EE-4214-91F3-7FDCCA12D2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72" r:id="rId1"/>
    <p:sldLayoutId id="2147486773" r:id="rId2"/>
    <p:sldLayoutId id="2147486774" r:id="rId3"/>
    <p:sldLayoutId id="2147486775" r:id="rId4"/>
    <p:sldLayoutId id="2147486776" r:id="rId5"/>
    <p:sldLayoutId id="2147486777" r:id="rId6"/>
    <p:sldLayoutId id="2147486778" r:id="rId7"/>
    <p:sldLayoutId id="2147486779" r:id="rId8"/>
    <p:sldLayoutId id="2147486780" r:id="rId9"/>
    <p:sldLayoutId id="2147486781" r:id="rId10"/>
    <p:sldLayoutId id="2147486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BB36523A-01ED-46F6-BE66-79233F0B60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83" r:id="rId1"/>
    <p:sldLayoutId id="2147486784" r:id="rId2"/>
    <p:sldLayoutId id="2147486785" r:id="rId3"/>
    <p:sldLayoutId id="2147486786" r:id="rId4"/>
    <p:sldLayoutId id="2147486787" r:id="rId5"/>
    <p:sldLayoutId id="2147486788" r:id="rId6"/>
    <p:sldLayoutId id="2147486789" r:id="rId7"/>
    <p:sldLayoutId id="2147486790" r:id="rId8"/>
    <p:sldLayoutId id="2147486791" r:id="rId9"/>
    <p:sldLayoutId id="2147486792" r:id="rId10"/>
    <p:sldLayoutId id="2147486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957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13.2</a:t>
            </a:r>
            <a:endParaRPr lang="en-US" sz="2200" b="1" baseline="0" smtClean="0">
              <a:latin typeface="Arial" charset="0"/>
            </a:endParaRPr>
          </a:p>
        </p:txBody>
      </p:sp>
      <p:sp>
        <p:nvSpPr>
          <p:cNvPr id="4101"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Atomic Masses</a:t>
            </a:r>
            <a:endParaRPr lang="en-US" b="1" baseline="0" smtClean="0">
              <a:solidFill>
                <a:schemeClr val="bg1"/>
              </a:solidFill>
              <a:latin typeface="Arial" charset="0"/>
            </a:endParaRP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3C1B4118-0029-4281-8454-0497FE67DCB1}" type="slidenum">
              <a:rPr lang="en-US" altLang="en-US"/>
              <a:pPr>
                <a:defRPr/>
              </a:pPr>
              <a:t>‹#›</a:t>
            </a:fld>
            <a:endParaRPr lang="en-US" altLang="en-US"/>
          </a:p>
        </p:txBody>
      </p:sp>
      <p:sp>
        <p:nvSpPr>
          <p:cNvPr id="4104"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2057" name="Line 13"/>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Arc 14"/>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The Equilibrium Constant</a:t>
            </a:r>
          </a:p>
        </p:txBody>
      </p:sp>
      <p:sp>
        <p:nvSpPr>
          <p:cNvPr id="4108" name="Rectangle 17"/>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4109" name="Text Box 18"/>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left)">
                                      <p:cBhvr>
                                        <p:cTn id="7" dur="5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2">
                                            <p:txEl>
                                              <p:pRg st="0" end="0"/>
                                            </p:txEl>
                                          </p:spTgt>
                                        </p:tgtEl>
                                        <p:attrNameLst>
                                          <p:attrName>style.visibility</p:attrName>
                                        </p:attrNameLst>
                                      </p:cBhvr>
                                      <p:to>
                                        <p:strVal val="visible"/>
                                      </p:to>
                                    </p:set>
                                    <p:animEffect transition="in" filter="wipe(left)">
                                      <p:cBhvr>
                                        <p:cTn id="12" dur="500"/>
                                        <p:tgtEl>
                                          <p:spTgt spid="10957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9572">
                                            <p:txEl>
                                              <p:pRg st="1" end="1"/>
                                            </p:txEl>
                                          </p:spTgt>
                                        </p:tgtEl>
                                        <p:attrNameLst>
                                          <p:attrName>style.visibility</p:attrName>
                                        </p:attrNameLst>
                                      </p:cBhvr>
                                      <p:to>
                                        <p:strVal val="visible"/>
                                      </p:to>
                                    </p:set>
                                    <p:animEffect transition="in" filter="wipe(left)">
                                      <p:cBhvr>
                                        <p:cTn id="15" dur="500"/>
                                        <p:tgtEl>
                                          <p:spTgt spid="10957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9572">
                                            <p:txEl>
                                              <p:pRg st="2" end="2"/>
                                            </p:txEl>
                                          </p:spTgt>
                                        </p:tgtEl>
                                        <p:attrNameLst>
                                          <p:attrName>style.visibility</p:attrName>
                                        </p:attrNameLst>
                                      </p:cBhvr>
                                      <p:to>
                                        <p:strVal val="visible"/>
                                      </p:to>
                                    </p:set>
                                    <p:animEffect transition="in" filter="wipe(left)">
                                      <p:cBhvr>
                                        <p:cTn id="18" dur="500"/>
                                        <p:tgtEl>
                                          <p:spTgt spid="10957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9572">
                                            <p:txEl>
                                              <p:pRg st="3" end="3"/>
                                            </p:txEl>
                                          </p:spTgt>
                                        </p:tgtEl>
                                        <p:attrNameLst>
                                          <p:attrName>style.visibility</p:attrName>
                                        </p:attrNameLst>
                                      </p:cBhvr>
                                      <p:to>
                                        <p:strVal val="visible"/>
                                      </p:to>
                                    </p:set>
                                    <p:animEffect transition="in" filter="wipe(left)">
                                      <p:cBhvr>
                                        <p:cTn id="21" dur="500"/>
                                        <p:tgtEl>
                                          <p:spTgt spid="10957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9572">
                                            <p:txEl>
                                              <p:pRg st="4" end="4"/>
                                            </p:txEl>
                                          </p:spTgt>
                                        </p:tgtEl>
                                        <p:attrNameLst>
                                          <p:attrName>style.visibility</p:attrName>
                                        </p:attrNameLst>
                                      </p:cBhvr>
                                      <p:to>
                                        <p:strVal val="visible"/>
                                      </p:to>
                                    </p:set>
                                    <p:animEffect transition="in" filter="wipe(left)">
                                      <p:cBhvr>
                                        <p:cTn id="24" dur="500"/>
                                        <p:tgtEl>
                                          <p:spTgt spid="109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P spid="109572" grpId="0" build="p" autoUpdateAnimBg="0">
        <p:tmplLst>
          <p:tmpl lvl="1">
            <p:tnLst>
              <p:par>
                <p:cTn presetID="22" presetClass="entr" presetSubtype="8" fill="hold" nodeType="click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275C9725-3215-44D6-A088-BEFF8FFB30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94" r:id="rId1"/>
    <p:sldLayoutId id="2147486795" r:id="rId2"/>
    <p:sldLayoutId id="2147486796" r:id="rId3"/>
    <p:sldLayoutId id="2147486797" r:id="rId4"/>
    <p:sldLayoutId id="2147486798" r:id="rId5"/>
    <p:sldLayoutId id="2147486799" r:id="rId6"/>
    <p:sldLayoutId id="2147486800" r:id="rId7"/>
    <p:sldLayoutId id="2147486801" r:id="rId8"/>
    <p:sldLayoutId id="2147486802" r:id="rId9"/>
    <p:sldLayoutId id="2147486803" r:id="rId10"/>
    <p:sldLayoutId id="2147486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F216A51A-F9D4-43EA-BB1B-CAFD5E1010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810" r:id="rId6"/>
    <p:sldLayoutId id="2147486811" r:id="rId7"/>
    <p:sldLayoutId id="2147486812" r:id="rId8"/>
    <p:sldLayoutId id="2147486813" r:id="rId9"/>
    <p:sldLayoutId id="2147486814" r:id="rId10"/>
    <p:sldLayoutId id="2147486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0596"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13.3</a:t>
            </a:r>
            <a:endParaRPr lang="en-US" sz="2200" b="1" baseline="0" smtClean="0">
              <a:latin typeface="Arial" charset="0"/>
            </a:endParaRPr>
          </a:p>
        </p:txBody>
      </p:sp>
      <p:sp>
        <p:nvSpPr>
          <p:cNvPr id="5125"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The Mole </a:t>
            </a:r>
          </a:p>
        </p:txBody>
      </p:sp>
      <p:sp>
        <p:nvSpPr>
          <p:cNvPr id="512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3079"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Arc 12"/>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Text Box 14"/>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Equilibrium Expressions Involving Pressures</a:t>
            </a:r>
          </a:p>
        </p:txBody>
      </p:sp>
      <p:sp>
        <p:nvSpPr>
          <p:cNvPr id="5130" name="Rectangle 15"/>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0F890B05-1613-4FDC-A028-E755CE0F77C6}" type="slidenum">
              <a:rPr lang="en-US" altLang="en-US"/>
              <a:pPr>
                <a:defRPr/>
              </a:pPr>
              <a:t>‹#›</a:t>
            </a:fld>
            <a:endParaRPr lang="en-US" altLang="en-US"/>
          </a:p>
        </p:txBody>
      </p:sp>
      <p:sp>
        <p:nvSpPr>
          <p:cNvPr id="5133" name="Text Box 20"/>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 id="2147486611" r:id="rId6"/>
    <p:sldLayoutId id="2147486612" r:id="rId7"/>
    <p:sldLayoutId id="2147486613" r:id="rId8"/>
    <p:sldLayoutId id="2147486614" r:id="rId9"/>
    <p:sldLayoutId id="2147486615" r:id="rId10"/>
    <p:sldLayoutId id="2147486616"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wipe(left)">
                                      <p:cBhvr>
                                        <p:cTn id="7" dur="500"/>
                                        <p:tgtEl>
                                          <p:spTgt spid="110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6">
                                            <p:txEl>
                                              <p:pRg st="0" end="0"/>
                                            </p:txEl>
                                          </p:spTgt>
                                        </p:tgtEl>
                                        <p:attrNameLst>
                                          <p:attrName>style.visibility</p:attrName>
                                        </p:attrNameLst>
                                      </p:cBhvr>
                                      <p:to>
                                        <p:strVal val="visible"/>
                                      </p:to>
                                    </p:set>
                                    <p:animEffect transition="in" filter="wipe(left)">
                                      <p:cBhvr>
                                        <p:cTn id="12" dur="500"/>
                                        <p:tgtEl>
                                          <p:spTgt spid="11059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0596">
                                            <p:txEl>
                                              <p:pRg st="1" end="1"/>
                                            </p:txEl>
                                          </p:spTgt>
                                        </p:tgtEl>
                                        <p:attrNameLst>
                                          <p:attrName>style.visibility</p:attrName>
                                        </p:attrNameLst>
                                      </p:cBhvr>
                                      <p:to>
                                        <p:strVal val="visible"/>
                                      </p:to>
                                    </p:set>
                                    <p:animEffect transition="in" filter="wipe(left)">
                                      <p:cBhvr>
                                        <p:cTn id="15" dur="500"/>
                                        <p:tgtEl>
                                          <p:spTgt spid="11059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0596">
                                            <p:txEl>
                                              <p:pRg st="2" end="2"/>
                                            </p:txEl>
                                          </p:spTgt>
                                        </p:tgtEl>
                                        <p:attrNameLst>
                                          <p:attrName>style.visibility</p:attrName>
                                        </p:attrNameLst>
                                      </p:cBhvr>
                                      <p:to>
                                        <p:strVal val="visible"/>
                                      </p:to>
                                    </p:set>
                                    <p:animEffect transition="in" filter="wipe(left)">
                                      <p:cBhvr>
                                        <p:cTn id="18" dur="500"/>
                                        <p:tgtEl>
                                          <p:spTgt spid="11059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596">
                                            <p:txEl>
                                              <p:pRg st="3" end="3"/>
                                            </p:txEl>
                                          </p:spTgt>
                                        </p:tgtEl>
                                        <p:attrNameLst>
                                          <p:attrName>style.visibility</p:attrName>
                                        </p:attrNameLst>
                                      </p:cBhvr>
                                      <p:to>
                                        <p:strVal val="visible"/>
                                      </p:to>
                                    </p:set>
                                    <p:animEffect transition="in" filter="wipe(left)">
                                      <p:cBhvr>
                                        <p:cTn id="21" dur="500"/>
                                        <p:tgtEl>
                                          <p:spTgt spid="110596">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0596">
                                            <p:txEl>
                                              <p:pRg st="4" end="4"/>
                                            </p:txEl>
                                          </p:spTgt>
                                        </p:tgtEl>
                                        <p:attrNameLst>
                                          <p:attrName>style.visibility</p:attrName>
                                        </p:attrNameLst>
                                      </p:cBhvr>
                                      <p:to>
                                        <p:strVal val="visible"/>
                                      </p:to>
                                    </p:set>
                                    <p:animEffect transition="in" filter="wipe(left)">
                                      <p:cBhvr>
                                        <p:cTn id="24"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6" grpId="0" build="p" autoUpdateAnimBg="0">
        <p:tmplLst>
          <p:tmpl lvl="1">
            <p:tnLst>
              <p:par>
                <p:cTn presetID="22" presetClass="entr" presetSubtype="8" fill="hold" nodeType="click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4099"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Arc 12"/>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111619"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1620"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13.4</a:t>
            </a:r>
            <a:endParaRPr lang="en-US" sz="2200" b="1" baseline="0" smtClean="0">
              <a:latin typeface="Arial" charset="0"/>
            </a:endParaRPr>
          </a:p>
        </p:txBody>
      </p:sp>
      <p:sp>
        <p:nvSpPr>
          <p:cNvPr id="6153"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Heterogeneous Equilibria</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A040F310-7B97-4D82-91E6-6DC9FC18722D}" type="slidenum">
              <a:rPr lang="en-US" altLang="en-US"/>
              <a:pPr>
                <a:defRPr/>
              </a:pPr>
              <a:t>‹#›</a:t>
            </a:fld>
            <a:endParaRPr lang="en-US" altLang="en-US"/>
          </a:p>
        </p:txBody>
      </p:sp>
      <p:sp>
        <p:nvSpPr>
          <p:cNvPr id="6156"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17" r:id="rId1"/>
    <p:sldLayoutId id="2147486618" r:id="rId2"/>
    <p:sldLayoutId id="2147486619" r:id="rId3"/>
    <p:sldLayoutId id="2147486620" r:id="rId4"/>
    <p:sldLayoutId id="2147486621" r:id="rId5"/>
    <p:sldLayoutId id="2147486622" r:id="rId6"/>
    <p:sldLayoutId id="2147486623" r:id="rId7"/>
    <p:sldLayoutId id="2147486624" r:id="rId8"/>
    <p:sldLayoutId id="2147486625" r:id="rId9"/>
    <p:sldLayoutId id="2147486626" r:id="rId10"/>
    <p:sldLayoutId id="2147486627"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wipe(left)">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0">
                                            <p:txEl>
                                              <p:pRg st="0" end="0"/>
                                            </p:txEl>
                                          </p:spTgt>
                                        </p:tgtEl>
                                        <p:attrNameLst>
                                          <p:attrName>style.visibility</p:attrName>
                                        </p:attrNameLst>
                                      </p:cBhvr>
                                      <p:to>
                                        <p:strVal val="visible"/>
                                      </p:to>
                                    </p:set>
                                    <p:animEffect transition="in" filter="wipe(left)">
                                      <p:cBhvr>
                                        <p:cTn id="12" dur="500"/>
                                        <p:tgtEl>
                                          <p:spTgt spid="11162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20">
                                            <p:txEl>
                                              <p:pRg st="1" end="1"/>
                                            </p:txEl>
                                          </p:spTgt>
                                        </p:tgtEl>
                                        <p:attrNameLst>
                                          <p:attrName>style.visibility</p:attrName>
                                        </p:attrNameLst>
                                      </p:cBhvr>
                                      <p:to>
                                        <p:strVal val="visible"/>
                                      </p:to>
                                    </p:set>
                                    <p:animEffect transition="in" filter="wipe(left)">
                                      <p:cBhvr>
                                        <p:cTn id="15" dur="500"/>
                                        <p:tgtEl>
                                          <p:spTgt spid="11162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20">
                                            <p:txEl>
                                              <p:pRg st="2" end="2"/>
                                            </p:txEl>
                                          </p:spTgt>
                                        </p:tgtEl>
                                        <p:attrNameLst>
                                          <p:attrName>style.visibility</p:attrName>
                                        </p:attrNameLst>
                                      </p:cBhvr>
                                      <p:to>
                                        <p:strVal val="visible"/>
                                      </p:to>
                                    </p:set>
                                    <p:animEffect transition="in" filter="wipe(left)">
                                      <p:cBhvr>
                                        <p:cTn id="18" dur="500"/>
                                        <p:tgtEl>
                                          <p:spTgt spid="11162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1620">
                                            <p:txEl>
                                              <p:pRg st="3" end="3"/>
                                            </p:txEl>
                                          </p:spTgt>
                                        </p:tgtEl>
                                        <p:attrNameLst>
                                          <p:attrName>style.visibility</p:attrName>
                                        </p:attrNameLst>
                                      </p:cBhvr>
                                      <p:to>
                                        <p:strVal val="visible"/>
                                      </p:to>
                                    </p:set>
                                    <p:animEffect transition="in" filter="wipe(left)">
                                      <p:cBhvr>
                                        <p:cTn id="21" dur="500"/>
                                        <p:tgtEl>
                                          <p:spTgt spid="11162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1620">
                                            <p:txEl>
                                              <p:pRg st="4" end="4"/>
                                            </p:txEl>
                                          </p:spTgt>
                                        </p:tgtEl>
                                        <p:attrNameLst>
                                          <p:attrName>style.visibility</p:attrName>
                                        </p:attrNameLst>
                                      </p:cBhvr>
                                      <p:to>
                                        <p:strVal val="visible"/>
                                      </p:to>
                                    </p:set>
                                    <p:animEffect transition="in" filter="wipe(left)">
                                      <p:cBhvr>
                                        <p:cTn id="24" dur="500"/>
                                        <p:tgtEl>
                                          <p:spTgt spid="1116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build="p" autoUpdateAnimBg="0">
        <p:tmplLst>
          <p:tmpl lvl="1">
            <p:tnLst>
              <p:par>
                <p:cTn presetID="22" presetClass="entr" presetSubtype="8" fill="hold" nodeType="click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5123"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Arc 12"/>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112643"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44"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6"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13.5</a:t>
            </a:r>
            <a:endParaRPr lang="en-US" sz="2200" b="1" baseline="0" smtClean="0">
              <a:latin typeface="Arial" charset="0"/>
            </a:endParaRPr>
          </a:p>
        </p:txBody>
      </p:sp>
      <p:sp>
        <p:nvSpPr>
          <p:cNvPr id="7177" name="Text Box 9"/>
          <p:cNvSpPr txBox="1">
            <a:spLocks noChangeArrowheads="1"/>
          </p:cNvSpPr>
          <p:nvPr userDrawn="1"/>
        </p:nvSpPr>
        <p:spPr bwMode="auto">
          <a:xfrm>
            <a:off x="457200" y="51911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Applications of the Equilibrium Constant</a:t>
            </a:r>
          </a:p>
        </p:txBody>
      </p:sp>
      <p:sp>
        <p:nvSpPr>
          <p:cNvPr id="112654"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2655"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D2EB172B-7109-416A-94F0-62B0A32E46B3}" type="slidenum">
              <a:rPr lang="en-US" altLang="en-US"/>
              <a:pPr>
                <a:defRPr/>
              </a:pPr>
              <a:t>‹#›</a:t>
            </a:fld>
            <a:endParaRPr lang="en-US" altLang="en-US"/>
          </a:p>
        </p:txBody>
      </p:sp>
      <p:sp>
        <p:nvSpPr>
          <p:cNvPr id="7180"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28" r:id="rId1"/>
    <p:sldLayoutId id="2147486629" r:id="rId2"/>
    <p:sldLayoutId id="2147486630" r:id="rId3"/>
    <p:sldLayoutId id="2147486631" r:id="rId4"/>
    <p:sldLayoutId id="2147486632" r:id="rId5"/>
    <p:sldLayoutId id="2147486633" r:id="rId6"/>
    <p:sldLayoutId id="2147486634" r:id="rId7"/>
    <p:sldLayoutId id="2147486635" r:id="rId8"/>
    <p:sldLayoutId id="2147486636" r:id="rId9"/>
    <p:sldLayoutId id="2147486637" r:id="rId10"/>
    <p:sldLayoutId id="2147486638"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wipe(left)">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4">
                                            <p:txEl>
                                              <p:pRg st="0" end="0"/>
                                            </p:txEl>
                                          </p:spTgt>
                                        </p:tgtEl>
                                        <p:attrNameLst>
                                          <p:attrName>style.visibility</p:attrName>
                                        </p:attrNameLst>
                                      </p:cBhvr>
                                      <p:to>
                                        <p:strVal val="visible"/>
                                      </p:to>
                                    </p:set>
                                    <p:animEffect transition="in" filter="wipe(left)">
                                      <p:cBhvr>
                                        <p:cTn id="12" dur="500"/>
                                        <p:tgtEl>
                                          <p:spTgt spid="11264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644">
                                            <p:txEl>
                                              <p:pRg st="1" end="1"/>
                                            </p:txEl>
                                          </p:spTgt>
                                        </p:tgtEl>
                                        <p:attrNameLst>
                                          <p:attrName>style.visibility</p:attrName>
                                        </p:attrNameLst>
                                      </p:cBhvr>
                                      <p:to>
                                        <p:strVal val="visible"/>
                                      </p:to>
                                    </p:set>
                                    <p:animEffect transition="in" filter="wipe(left)">
                                      <p:cBhvr>
                                        <p:cTn id="15" dur="500"/>
                                        <p:tgtEl>
                                          <p:spTgt spid="11264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644">
                                            <p:txEl>
                                              <p:pRg st="2" end="2"/>
                                            </p:txEl>
                                          </p:spTgt>
                                        </p:tgtEl>
                                        <p:attrNameLst>
                                          <p:attrName>style.visibility</p:attrName>
                                        </p:attrNameLst>
                                      </p:cBhvr>
                                      <p:to>
                                        <p:strVal val="visible"/>
                                      </p:to>
                                    </p:set>
                                    <p:animEffect transition="in" filter="wipe(left)">
                                      <p:cBhvr>
                                        <p:cTn id="18" dur="500"/>
                                        <p:tgtEl>
                                          <p:spTgt spid="11264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44">
                                            <p:txEl>
                                              <p:pRg st="3" end="3"/>
                                            </p:txEl>
                                          </p:spTgt>
                                        </p:tgtEl>
                                        <p:attrNameLst>
                                          <p:attrName>style.visibility</p:attrName>
                                        </p:attrNameLst>
                                      </p:cBhvr>
                                      <p:to>
                                        <p:strVal val="visible"/>
                                      </p:to>
                                    </p:set>
                                    <p:animEffect transition="in" filter="wipe(left)">
                                      <p:cBhvr>
                                        <p:cTn id="21" dur="500"/>
                                        <p:tgtEl>
                                          <p:spTgt spid="11264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44">
                                            <p:txEl>
                                              <p:pRg st="4" end="4"/>
                                            </p:txEl>
                                          </p:spTgt>
                                        </p:tgtEl>
                                        <p:attrNameLst>
                                          <p:attrName>style.visibility</p:attrName>
                                        </p:attrNameLst>
                                      </p:cBhvr>
                                      <p:to>
                                        <p:strVal val="visible"/>
                                      </p:to>
                                    </p:set>
                                    <p:animEffect transition="in" filter="wipe(left)">
                                      <p:cBhvr>
                                        <p:cTn id="24" dur="500"/>
                                        <p:tgtEl>
                                          <p:spTgt spid="1126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P spid="112644" grpId="0" build="p" autoUpdateAnimBg="0">
        <p:tmplLst>
          <p:tmpl lvl="1">
            <p:tnLst>
              <p:par>
                <p:cTn presetID="22" presetClass="entr" presetSubtype="8" fill="hold" nodeType="click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6147"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Arc 12"/>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113667"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3668"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0"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13.6</a:t>
            </a:r>
            <a:endParaRPr lang="en-US" sz="2200" b="1" baseline="0" smtClean="0">
              <a:latin typeface="Arial" charset="0"/>
            </a:endParaRPr>
          </a:p>
        </p:txBody>
      </p:sp>
      <p:sp>
        <p:nvSpPr>
          <p:cNvPr id="8201" name="Text Box 9"/>
          <p:cNvSpPr txBox="1">
            <a:spLocks noChangeArrowheads="1"/>
          </p:cNvSpPr>
          <p:nvPr userDrawn="1"/>
        </p:nvSpPr>
        <p:spPr bwMode="auto">
          <a:xfrm>
            <a:off x="457200" y="5207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Solving Equilibrium Problems</a:t>
            </a:r>
          </a:p>
        </p:txBody>
      </p:sp>
      <p:sp>
        <p:nvSpPr>
          <p:cNvPr id="113678"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3679"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663B133A-733C-40DA-9051-C031ED96A557}" type="slidenum">
              <a:rPr lang="en-US" altLang="en-US"/>
              <a:pPr>
                <a:defRPr/>
              </a:pPr>
              <a:t>‹#›</a:t>
            </a:fld>
            <a:endParaRPr lang="en-US" altLang="en-US"/>
          </a:p>
        </p:txBody>
      </p:sp>
      <p:sp>
        <p:nvSpPr>
          <p:cNvPr id="8204"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39" r:id="rId1"/>
    <p:sldLayoutId id="2147486640" r:id="rId2"/>
    <p:sldLayoutId id="2147486641" r:id="rId3"/>
    <p:sldLayoutId id="2147486642" r:id="rId4"/>
    <p:sldLayoutId id="2147486643" r:id="rId5"/>
    <p:sldLayoutId id="2147486644" r:id="rId6"/>
    <p:sldLayoutId id="2147486645" r:id="rId7"/>
    <p:sldLayoutId id="2147486646" r:id="rId8"/>
    <p:sldLayoutId id="2147486647" r:id="rId9"/>
    <p:sldLayoutId id="2147486648" r:id="rId10"/>
    <p:sldLayoutId id="2147486649"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left)">
                                      <p:cBhvr>
                                        <p:cTn id="7" dur="500"/>
                                        <p:tgtEl>
                                          <p:spTgt spid="11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8">
                                            <p:txEl>
                                              <p:pRg st="0" end="0"/>
                                            </p:txEl>
                                          </p:spTgt>
                                        </p:tgtEl>
                                        <p:attrNameLst>
                                          <p:attrName>style.visibility</p:attrName>
                                        </p:attrNameLst>
                                      </p:cBhvr>
                                      <p:to>
                                        <p:strVal val="visible"/>
                                      </p:to>
                                    </p:set>
                                    <p:animEffect transition="in" filter="wipe(left)">
                                      <p:cBhvr>
                                        <p:cTn id="12" dur="500"/>
                                        <p:tgtEl>
                                          <p:spTgt spid="11366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668">
                                            <p:txEl>
                                              <p:pRg st="1" end="1"/>
                                            </p:txEl>
                                          </p:spTgt>
                                        </p:tgtEl>
                                        <p:attrNameLst>
                                          <p:attrName>style.visibility</p:attrName>
                                        </p:attrNameLst>
                                      </p:cBhvr>
                                      <p:to>
                                        <p:strVal val="visible"/>
                                      </p:to>
                                    </p:set>
                                    <p:animEffect transition="in" filter="wipe(left)">
                                      <p:cBhvr>
                                        <p:cTn id="15" dur="500"/>
                                        <p:tgtEl>
                                          <p:spTgt spid="113668">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3668">
                                            <p:txEl>
                                              <p:pRg st="2" end="2"/>
                                            </p:txEl>
                                          </p:spTgt>
                                        </p:tgtEl>
                                        <p:attrNameLst>
                                          <p:attrName>style.visibility</p:attrName>
                                        </p:attrNameLst>
                                      </p:cBhvr>
                                      <p:to>
                                        <p:strVal val="visible"/>
                                      </p:to>
                                    </p:set>
                                    <p:animEffect transition="in" filter="wipe(left)">
                                      <p:cBhvr>
                                        <p:cTn id="18" dur="500"/>
                                        <p:tgtEl>
                                          <p:spTgt spid="113668">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3668">
                                            <p:txEl>
                                              <p:pRg st="3" end="3"/>
                                            </p:txEl>
                                          </p:spTgt>
                                        </p:tgtEl>
                                        <p:attrNameLst>
                                          <p:attrName>style.visibility</p:attrName>
                                        </p:attrNameLst>
                                      </p:cBhvr>
                                      <p:to>
                                        <p:strVal val="visible"/>
                                      </p:to>
                                    </p:set>
                                    <p:animEffect transition="in" filter="wipe(left)">
                                      <p:cBhvr>
                                        <p:cTn id="21" dur="500"/>
                                        <p:tgtEl>
                                          <p:spTgt spid="113668">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3668">
                                            <p:txEl>
                                              <p:pRg st="4" end="4"/>
                                            </p:txEl>
                                          </p:spTgt>
                                        </p:tgtEl>
                                        <p:attrNameLst>
                                          <p:attrName>style.visibility</p:attrName>
                                        </p:attrNameLst>
                                      </p:cBhvr>
                                      <p:to>
                                        <p:strVal val="visible"/>
                                      </p:to>
                                    </p:set>
                                    <p:animEffect transition="in" filter="wipe(left)">
                                      <p:cBhvr>
                                        <p:cTn id="24" dur="500"/>
                                        <p:tgtEl>
                                          <p:spTgt spid="1136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P spid="113668" grpId="0" build="p" autoUpdateAnimBg="0">
        <p:tmplLst>
          <p:tmpl lvl="1">
            <p:tnLst>
              <p:par>
                <p:cTn presetID="22" presetClass="entr" presetSubtype="8" fill="hold" nodeType="click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7171"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Arc 12"/>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11469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469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4"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13.7</a:t>
            </a:r>
            <a:endParaRPr lang="en-US" sz="2200" b="1" baseline="0" smtClean="0">
              <a:latin typeface="Arial" charset="0"/>
            </a:endParaRPr>
          </a:p>
        </p:txBody>
      </p:sp>
      <p:sp>
        <p:nvSpPr>
          <p:cNvPr id="9225"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Le Châtelier’s Principle</a:t>
            </a:r>
          </a:p>
        </p:txBody>
      </p:sp>
      <p:sp>
        <p:nvSpPr>
          <p:cNvPr id="114702"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4703"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D19CB278-D2F8-452D-9193-60781ECE1613}" type="slidenum">
              <a:rPr lang="en-US" altLang="en-US"/>
              <a:pPr>
                <a:defRPr/>
              </a:pPr>
              <a:t>‹#›</a:t>
            </a:fld>
            <a:endParaRPr lang="en-US" altLang="en-US"/>
          </a:p>
        </p:txBody>
      </p:sp>
      <p:sp>
        <p:nvSpPr>
          <p:cNvPr id="9228"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6650" r:id="rId1"/>
    <p:sldLayoutId id="2147486651" r:id="rId2"/>
    <p:sldLayoutId id="2147486652" r:id="rId3"/>
    <p:sldLayoutId id="2147486653" r:id="rId4"/>
    <p:sldLayoutId id="2147486654" r:id="rId5"/>
    <p:sldLayoutId id="2147486655" r:id="rId6"/>
    <p:sldLayoutId id="2147486656" r:id="rId7"/>
    <p:sldLayoutId id="2147486657" r:id="rId8"/>
    <p:sldLayoutId id="2147486658" r:id="rId9"/>
    <p:sldLayoutId id="2147486659" r:id="rId10"/>
    <p:sldLayoutId id="214748666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left)">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2">
                                            <p:txEl>
                                              <p:pRg st="0" end="0"/>
                                            </p:txEl>
                                          </p:spTgt>
                                        </p:tgtEl>
                                        <p:attrNameLst>
                                          <p:attrName>style.visibility</p:attrName>
                                        </p:attrNameLst>
                                      </p:cBhvr>
                                      <p:to>
                                        <p:strVal val="visible"/>
                                      </p:to>
                                    </p:set>
                                    <p:animEffect transition="in" filter="wipe(left)">
                                      <p:cBhvr>
                                        <p:cTn id="12" dur="500"/>
                                        <p:tgtEl>
                                          <p:spTgt spid="11469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4692">
                                            <p:txEl>
                                              <p:pRg st="1" end="1"/>
                                            </p:txEl>
                                          </p:spTgt>
                                        </p:tgtEl>
                                        <p:attrNameLst>
                                          <p:attrName>style.visibility</p:attrName>
                                        </p:attrNameLst>
                                      </p:cBhvr>
                                      <p:to>
                                        <p:strVal val="visible"/>
                                      </p:to>
                                    </p:set>
                                    <p:animEffect transition="in" filter="wipe(left)">
                                      <p:cBhvr>
                                        <p:cTn id="15" dur="500"/>
                                        <p:tgtEl>
                                          <p:spTgt spid="11469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4692">
                                            <p:txEl>
                                              <p:pRg st="2" end="2"/>
                                            </p:txEl>
                                          </p:spTgt>
                                        </p:tgtEl>
                                        <p:attrNameLst>
                                          <p:attrName>style.visibility</p:attrName>
                                        </p:attrNameLst>
                                      </p:cBhvr>
                                      <p:to>
                                        <p:strVal val="visible"/>
                                      </p:to>
                                    </p:set>
                                    <p:animEffect transition="in" filter="wipe(left)">
                                      <p:cBhvr>
                                        <p:cTn id="18" dur="500"/>
                                        <p:tgtEl>
                                          <p:spTgt spid="11469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4692">
                                            <p:txEl>
                                              <p:pRg st="3" end="3"/>
                                            </p:txEl>
                                          </p:spTgt>
                                        </p:tgtEl>
                                        <p:attrNameLst>
                                          <p:attrName>style.visibility</p:attrName>
                                        </p:attrNameLst>
                                      </p:cBhvr>
                                      <p:to>
                                        <p:strVal val="visible"/>
                                      </p:to>
                                    </p:set>
                                    <p:animEffect transition="in" filter="wipe(left)">
                                      <p:cBhvr>
                                        <p:cTn id="21" dur="500"/>
                                        <p:tgtEl>
                                          <p:spTgt spid="11469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4692">
                                            <p:txEl>
                                              <p:pRg st="4" end="4"/>
                                            </p:txEl>
                                          </p:spTgt>
                                        </p:tgtEl>
                                        <p:attrNameLst>
                                          <p:attrName>style.visibility</p:attrName>
                                        </p:attrNameLst>
                                      </p:cBhvr>
                                      <p:to>
                                        <p:strVal val="visible"/>
                                      </p:to>
                                    </p:set>
                                    <p:animEffect transition="in" filter="wipe(left)">
                                      <p:cBhvr>
                                        <p:cTn id="24" dur="500"/>
                                        <p:tgtEl>
                                          <p:spTgt spid="114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tmplLst>
          <p:tmpl lvl="1">
            <p:tnLst>
              <p:par>
                <p:cTn presetID="22" presetClass="entr" presetSubtype="8" fill="hold" nodeType="click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defRPr/>
            </a:pPr>
            <a:endParaRPr lang="en-US" altLang="en-US" smtClean="0"/>
          </a:p>
        </p:txBody>
      </p:sp>
      <p:sp>
        <p:nvSpPr>
          <p:cNvPr id="8195" name="Rectangle 3"/>
          <p:cNvSpPr>
            <a:spLocks noGrp="1" noChangeArrowheads="1"/>
          </p:cNvSpPr>
          <p:nvPr>
            <p:ph type="body" idx="1"/>
          </p:nvPr>
        </p:nvSpPr>
        <p:spPr bwMode="auto">
          <a:xfrm>
            <a:off x="457200" y="11430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pPr algn="ctr">
              <a:defRPr/>
            </a:pPr>
            <a:endParaRPr lang="en-US" altLang="en-US" smtClean="0"/>
          </a:p>
        </p:txBody>
      </p:sp>
      <p:sp>
        <p:nvSpPr>
          <p:cNvPr id="8197" name="Line 5"/>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Text Box 6"/>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Chapter 13</a:t>
            </a:r>
            <a:endParaRPr lang="en-US" sz="2200" b="1" baseline="0" smtClean="0">
              <a:latin typeface="Arial" charset="0"/>
            </a:endParaRPr>
          </a:p>
        </p:txBody>
      </p:sp>
      <p:sp>
        <p:nvSpPr>
          <p:cNvPr id="10247" name="Text Box 7"/>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Table of Contents</a:t>
            </a:r>
            <a:endParaRPr lang="en-US" b="1" baseline="0" smtClean="0">
              <a:solidFill>
                <a:schemeClr val="bg1"/>
              </a:solidFill>
              <a:latin typeface="Arial" charset="0"/>
            </a:endParaRPr>
          </a:p>
        </p:txBody>
      </p:sp>
      <p:sp>
        <p:nvSpPr>
          <p:cNvPr id="8200" name="Arc 8"/>
          <p:cNvSpPr>
            <a:spLocks/>
          </p:cNvSpPr>
          <p:nvPr userDrawn="1"/>
        </p:nvSpPr>
        <p:spPr bwMode="auto">
          <a:xfrm>
            <a:off x="2590800" y="12700"/>
            <a:ext cx="533400" cy="4445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smtClean="0">
                <a:latin typeface="Arial" panose="020B0604020202020204" pitchFamily="34" charset="0"/>
              </a:defRPr>
            </a:lvl1pPr>
          </a:lstStyle>
          <a:p>
            <a:pPr>
              <a:defRPr/>
            </a:pPr>
            <a:fld id="{C460FC78-2410-4D89-813C-7688F590A8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61" r:id="rId1"/>
    <p:sldLayoutId id="2147486662" r:id="rId2"/>
    <p:sldLayoutId id="2147486663" r:id="rId3"/>
    <p:sldLayoutId id="2147486664" r:id="rId4"/>
    <p:sldLayoutId id="2147486665" r:id="rId5"/>
    <p:sldLayoutId id="2147486666" r:id="rId6"/>
    <p:sldLayoutId id="2147486667" r:id="rId7"/>
    <p:sldLayoutId id="2147486668" r:id="rId8"/>
    <p:sldLayoutId id="2147486669" r:id="rId9"/>
    <p:sldLayoutId id="2147486670" r:id="rId10"/>
    <p:sldLayoutId id="2147486671" r:id="rId11"/>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solidFill>
                  <a:srgbClr val="000000"/>
                </a:solidFill>
                <a:latin typeface="Times New Roman" panose="02020603050405020304" pitchFamily="18" charset="0"/>
              </a:defRPr>
            </a:lvl1pPr>
          </a:lstStyle>
          <a:p>
            <a:pPr>
              <a:defRPr/>
            </a:pPr>
            <a:fld id="{857233FD-18F1-4A85-A5E6-6D367036A3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wmf"/><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slide" Target="slide13.xml"/><Relationship Id="rId5" Type="http://schemas.openxmlformats.org/officeDocument/2006/relationships/slide" Target="slide10.xml"/><Relationship Id="rId10" Type="http://schemas.openxmlformats.org/officeDocument/2006/relationships/slide" Target="slide38.xml"/><Relationship Id="rId4" Type="http://schemas.openxmlformats.org/officeDocument/2006/relationships/hyperlink" Target="file:///\\marcus\HMC07\Projects\Input\To_LearningMate\2008\zumdahl8e_lecture_outline\Chapter_13\Chapter_13_Intro.ppt#338,2,Slide 2" TargetMode="Externa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6.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0.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9.png"/><Relationship Id="rId7" Type="http://schemas.openxmlformats.org/officeDocument/2006/relationships/image" Target="../media/image27.wmf"/><Relationship Id="rId2" Type="http://schemas.openxmlformats.org/officeDocument/2006/relationships/slideLayout" Target="../slideLayouts/slideLayout145.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4.wmf"/><Relationship Id="rId2" Type="http://schemas.openxmlformats.org/officeDocument/2006/relationships/slideLayout" Target="../slideLayouts/slideLayout145.xml"/><Relationship Id="rId1" Type="http://schemas.openxmlformats.org/officeDocument/2006/relationships/vmlDrawing" Target="../drawings/vmlDrawing10.vml"/><Relationship Id="rId6" Type="http://schemas.openxmlformats.org/officeDocument/2006/relationships/image" Target="../media/image31.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8.bin"/><Relationship Id="rId14" Type="http://schemas.openxmlformats.org/officeDocument/2006/relationships/image" Target="../media/image3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8.png"/><Relationship Id="rId7" Type="http://schemas.openxmlformats.org/officeDocument/2006/relationships/image" Target="../media/image36.wmf"/><Relationship Id="rId2" Type="http://schemas.openxmlformats.org/officeDocument/2006/relationships/slideLayout" Target="../slideLayouts/slideLayout167.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6.wmf"/><Relationship Id="rId4" Type="http://schemas.openxmlformats.org/officeDocument/2006/relationships/oleObject" Target="../embeddings/oleObject21.bin"/><Relationship Id="rId9" Type="http://schemas.openxmlformats.org/officeDocument/2006/relationships/image" Target="../media/image37.wmf"/></Relationships>
</file>

<file path=ppt/slides/_rels/slide3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5.xml"/><Relationship Id="rId7" Type="http://schemas.openxmlformats.org/officeDocument/2006/relationships/oleObject" Target="../embeddings/oleObject25.bin"/><Relationship Id="rId2" Type="http://schemas.openxmlformats.org/officeDocument/2006/relationships/slideLayout" Target="../slideLayouts/slideLayout167.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control" Target="../activeX/activeX1.xml"/><Relationship Id="rId1" Type="http://schemas.openxmlformats.org/officeDocument/2006/relationships/vmlDrawing" Target="../drawings/vmlDrawing13.vml"/><Relationship Id="rId5" Type="http://schemas.openxmlformats.org/officeDocument/2006/relationships/image" Target="../media/image41.png"/><Relationship Id="rId4"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control" Target="../activeX/activeX2.xml"/><Relationship Id="rId1" Type="http://schemas.openxmlformats.org/officeDocument/2006/relationships/vmlDrawing" Target="../drawings/vmlDrawing14.vml"/><Relationship Id="rId5" Type="http://schemas.openxmlformats.org/officeDocument/2006/relationships/image" Target="../media/image42.png"/><Relationship Id="rId4"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05.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Grp="1" noChangeArrowheads="1"/>
          </p:cNvSpPr>
          <p:nvPr>
            <p:ph type="ctrTitle"/>
          </p:nvPr>
        </p:nvSpPr>
        <p:spPr/>
        <p:txBody>
          <a:bodyPr/>
          <a:lstStyle/>
          <a:p>
            <a:pPr eaLnBrk="1" hangingPunct="1">
              <a:spcBef>
                <a:spcPct val="20000"/>
              </a:spcBef>
            </a:pPr>
            <a:r>
              <a:rPr lang="en-US" altLang="en-US" sz="2800" smtClean="0"/>
              <a:t>Chapter 13</a:t>
            </a:r>
          </a:p>
        </p:txBody>
      </p:sp>
      <p:sp>
        <p:nvSpPr>
          <p:cNvPr id="171011" name="Rectangle 5"/>
          <p:cNvSpPr>
            <a:spLocks noGrp="1" noChangeArrowheads="1"/>
          </p:cNvSpPr>
          <p:nvPr>
            <p:ph type="subTitle" idx="1"/>
          </p:nvPr>
        </p:nvSpPr>
        <p:spPr>
          <a:xfrm>
            <a:off x="5291138" y="3271838"/>
            <a:ext cx="3136900" cy="457200"/>
          </a:xfrm>
          <a:noFill/>
        </p:spPr>
        <p:txBody>
          <a:bodyPr/>
          <a:lstStyle/>
          <a:p>
            <a:pPr eaLnBrk="1" hangingPunct="1"/>
            <a:r>
              <a:rPr lang="en-US" altLang="en-US" smtClean="0"/>
              <a:t>Chemical Equilibrium</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pPr>
              <a:defRPr/>
            </a:pPr>
            <a:r>
              <a:rPr lang="en-US"/>
              <a:t>Copyright © Cengage Learning. All rights reserved</a:t>
            </a:r>
          </a:p>
        </p:txBody>
      </p:sp>
      <p:sp>
        <p:nvSpPr>
          <p:cNvPr id="18534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F1FA9C-A95A-4D05-8070-A2278E654E36}" type="slidenum">
              <a:rPr lang="en-US" altLang="en-US" sz="1000"/>
              <a:pPr>
                <a:spcBef>
                  <a:spcPct val="0"/>
                </a:spcBef>
                <a:buFontTx/>
                <a:buNone/>
              </a:pPr>
              <a:t>10</a:t>
            </a:fld>
            <a:endParaRPr lang="en-US" altLang="en-US" sz="1000"/>
          </a:p>
        </p:txBody>
      </p:sp>
      <p:sp>
        <p:nvSpPr>
          <p:cNvPr id="185348" name="Rectangle 2"/>
          <p:cNvSpPr>
            <a:spLocks noGrp="1" noChangeArrowheads="1"/>
          </p:cNvSpPr>
          <p:nvPr>
            <p:ph type="title"/>
          </p:nvPr>
        </p:nvSpPr>
        <p:spPr/>
        <p:txBody>
          <a:bodyPr/>
          <a:lstStyle/>
          <a:p>
            <a:pPr eaLnBrk="1" hangingPunct="1">
              <a:spcBef>
                <a:spcPct val="20000"/>
              </a:spcBef>
            </a:pPr>
            <a:r>
              <a:rPr lang="en-US" altLang="en-US" smtClean="0"/>
              <a:t>Consider the following reaction at equilibrium:</a:t>
            </a:r>
          </a:p>
        </p:txBody>
      </p:sp>
      <p:sp>
        <p:nvSpPr>
          <p:cNvPr id="185349" name="Rectangle 3"/>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306180" name="Rectangle 4"/>
          <p:cNvSpPr>
            <a:spLocks noGrp="1" noChangeArrowheads="1"/>
          </p:cNvSpPr>
          <p:nvPr>
            <p:ph type="body" idx="1"/>
          </p:nvPr>
        </p:nvSpPr>
        <p:spPr>
          <a:xfrm>
            <a:off x="457200" y="1752600"/>
            <a:ext cx="8153400" cy="4845050"/>
          </a:xfrm>
        </p:spPr>
        <p:txBody>
          <a:bodyPr/>
          <a:lstStyle/>
          <a:p>
            <a:pPr marL="465138" indent="-465138" eaLnBrk="1" hangingPunct="1">
              <a:buFontTx/>
              <a:buNone/>
            </a:pPr>
            <a:r>
              <a:rPr lang="en-US" altLang="en-US" sz="4800" i="1" smtClean="0">
                <a:solidFill>
                  <a:srgbClr val="A50021"/>
                </a:solidFill>
              </a:rPr>
              <a:t>		       </a:t>
            </a:r>
            <a:r>
              <a:rPr lang="en-US" altLang="en-US" sz="3600" i="1" smtClean="0">
                <a:solidFill>
                  <a:srgbClr val="A50021"/>
                </a:solidFill>
              </a:rPr>
              <a:t>j</a:t>
            </a:r>
            <a:r>
              <a:rPr lang="en-US" altLang="en-US" sz="3600" smtClean="0"/>
              <a:t>A + </a:t>
            </a:r>
            <a:r>
              <a:rPr lang="en-US" altLang="en-US" sz="3600" i="1" smtClean="0">
                <a:solidFill>
                  <a:srgbClr val="A50021"/>
                </a:solidFill>
              </a:rPr>
              <a:t>k</a:t>
            </a:r>
            <a:r>
              <a:rPr lang="en-US" altLang="en-US" sz="3600" smtClean="0"/>
              <a:t>B           </a:t>
            </a:r>
            <a:r>
              <a:rPr lang="en-US" altLang="en-US" sz="3600" i="1" smtClean="0">
                <a:solidFill>
                  <a:schemeClr val="accent2"/>
                </a:solidFill>
              </a:rPr>
              <a:t>l</a:t>
            </a:r>
            <a:r>
              <a:rPr lang="en-US" altLang="en-US" sz="3600" smtClean="0"/>
              <a:t>C + </a:t>
            </a:r>
            <a:r>
              <a:rPr lang="en-US" altLang="en-US" sz="3600" i="1" smtClean="0">
                <a:solidFill>
                  <a:schemeClr val="accent2"/>
                </a:solidFill>
              </a:rPr>
              <a:t>m</a:t>
            </a:r>
            <a:r>
              <a:rPr lang="en-US" altLang="en-US" sz="3600" smtClean="0"/>
              <a:t>D</a:t>
            </a:r>
          </a:p>
          <a:p>
            <a:pPr marL="465138" indent="-465138" eaLnBrk="1" hangingPunct="1">
              <a:buFontTx/>
              <a:buNone/>
            </a:pPr>
            <a:endParaRPr lang="en-US" altLang="en-US" sz="3600" smtClean="0"/>
          </a:p>
          <a:p>
            <a:pPr marL="465138" indent="-465138" eaLnBrk="1" hangingPunct="1">
              <a:buFontTx/>
              <a:buNone/>
            </a:pPr>
            <a:endParaRPr lang="en-US" altLang="en-US" sz="3600" smtClean="0"/>
          </a:p>
          <a:p>
            <a:pPr marL="465138" indent="-465138" eaLnBrk="1" hangingPunct="1">
              <a:buFontTx/>
              <a:buNone/>
            </a:pPr>
            <a:endParaRPr lang="en-US" altLang="en-US" sz="3600" smtClean="0"/>
          </a:p>
          <a:p>
            <a:pPr marL="465138" indent="-465138" eaLnBrk="1" hangingPunct="1">
              <a:buFontTx/>
              <a:buNone/>
            </a:pPr>
            <a:endParaRPr lang="en-US" altLang="en-US" sz="3200" smtClean="0"/>
          </a:p>
          <a:p>
            <a:pPr marL="465138" indent="-465138" eaLnBrk="1" hangingPunct="1"/>
            <a:r>
              <a:rPr lang="en-US" altLang="en-US" sz="2000" smtClean="0"/>
              <a:t>A, B, C, and D = chemical species.</a:t>
            </a:r>
          </a:p>
          <a:p>
            <a:pPr marL="465138" indent="-465138" eaLnBrk="1" hangingPunct="1"/>
            <a:r>
              <a:rPr lang="en-US" altLang="en-US" sz="2000" smtClean="0"/>
              <a:t>Square brackets = concentrations of species at equilibrium.</a:t>
            </a:r>
          </a:p>
          <a:p>
            <a:pPr marL="465138" indent="-465138" eaLnBrk="1" hangingPunct="1"/>
            <a:r>
              <a:rPr lang="en-US" altLang="en-US" sz="2000" i="1" smtClean="0"/>
              <a:t>j, k, l,</a:t>
            </a:r>
            <a:r>
              <a:rPr lang="en-US" altLang="en-US" sz="2000" smtClean="0"/>
              <a:t> and </a:t>
            </a:r>
            <a:r>
              <a:rPr lang="en-US" altLang="en-US" sz="2000" i="1" smtClean="0"/>
              <a:t>m</a:t>
            </a:r>
            <a:r>
              <a:rPr lang="en-US" altLang="en-US" sz="2000" smtClean="0"/>
              <a:t> = coefficients in the balanced equation.</a:t>
            </a:r>
          </a:p>
          <a:p>
            <a:pPr marL="465138" indent="-465138" eaLnBrk="1" hangingPunct="1"/>
            <a:r>
              <a:rPr lang="en-US" altLang="en-US" sz="2000" i="1" smtClean="0"/>
              <a:t>K</a:t>
            </a:r>
            <a:r>
              <a:rPr lang="en-US" altLang="en-US" sz="2000" smtClean="0"/>
              <a:t> = equilibrium constant (given without units).</a:t>
            </a:r>
          </a:p>
        </p:txBody>
      </p:sp>
      <p:grpSp>
        <p:nvGrpSpPr>
          <p:cNvPr id="306181" name="Group 5"/>
          <p:cNvGrpSpPr>
            <a:grpSpLocks/>
          </p:cNvGrpSpPr>
          <p:nvPr/>
        </p:nvGrpSpPr>
        <p:grpSpPr bwMode="auto">
          <a:xfrm>
            <a:off x="4267200" y="2057400"/>
            <a:ext cx="685800" cy="304800"/>
            <a:chOff x="3408" y="288"/>
            <a:chExt cx="288" cy="192"/>
          </a:xfrm>
        </p:grpSpPr>
        <p:grpSp>
          <p:nvGrpSpPr>
            <p:cNvPr id="185366" name="Group 6"/>
            <p:cNvGrpSpPr>
              <a:grpSpLocks/>
            </p:cNvGrpSpPr>
            <p:nvPr/>
          </p:nvGrpSpPr>
          <p:grpSpPr bwMode="auto">
            <a:xfrm>
              <a:off x="3408" y="288"/>
              <a:ext cx="288" cy="48"/>
              <a:chOff x="3408" y="288"/>
              <a:chExt cx="288" cy="48"/>
            </a:xfrm>
          </p:grpSpPr>
          <p:sp>
            <p:nvSpPr>
              <p:cNvPr id="185370" name="Line 7"/>
              <p:cNvSpPr>
                <a:spLocks noChangeShapeType="1"/>
              </p:cNvSpPr>
              <p:nvPr/>
            </p:nvSpPr>
            <p:spPr bwMode="auto">
              <a:xfrm>
                <a:off x="3408" y="33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1" name="Line 8"/>
              <p:cNvSpPr>
                <a:spLocks noChangeShapeType="1"/>
              </p:cNvSpPr>
              <p:nvPr/>
            </p:nvSpPr>
            <p:spPr bwMode="auto">
              <a:xfrm flipH="1" flipV="1">
                <a:off x="3600" y="288"/>
                <a:ext cx="96"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367" name="Group 9"/>
            <p:cNvGrpSpPr>
              <a:grpSpLocks/>
            </p:cNvGrpSpPr>
            <p:nvPr/>
          </p:nvGrpSpPr>
          <p:grpSpPr bwMode="auto">
            <a:xfrm flipH="1" flipV="1">
              <a:off x="3408" y="432"/>
              <a:ext cx="288" cy="48"/>
              <a:chOff x="3408" y="288"/>
              <a:chExt cx="288" cy="48"/>
            </a:xfrm>
          </p:grpSpPr>
          <p:sp>
            <p:nvSpPr>
              <p:cNvPr id="185368" name="Line 10"/>
              <p:cNvSpPr>
                <a:spLocks noChangeShapeType="1"/>
              </p:cNvSpPr>
              <p:nvPr/>
            </p:nvSpPr>
            <p:spPr bwMode="auto">
              <a:xfrm>
                <a:off x="3408" y="33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9" name="Line 11"/>
              <p:cNvSpPr>
                <a:spLocks noChangeShapeType="1"/>
              </p:cNvSpPr>
              <p:nvPr/>
            </p:nvSpPr>
            <p:spPr bwMode="auto">
              <a:xfrm flipH="1" flipV="1">
                <a:off x="3600" y="288"/>
                <a:ext cx="96"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5352" name="Line 13"/>
          <p:cNvSpPr>
            <a:spLocks noChangeShapeType="1"/>
          </p:cNvSpPr>
          <p:nvPr/>
        </p:nvSpPr>
        <p:spPr bwMode="auto">
          <a:xfrm>
            <a:off x="3848100" y="3983038"/>
            <a:ext cx="2952750" cy="158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3" name="Rectangle 15"/>
          <p:cNvSpPr>
            <a:spLocks noChangeArrowheads="1"/>
          </p:cNvSpPr>
          <p:nvPr/>
        </p:nvSpPr>
        <p:spPr bwMode="auto">
          <a:xfrm>
            <a:off x="4953000" y="3881438"/>
            <a:ext cx="141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i="1" baseline="0">
                <a:solidFill>
                  <a:srgbClr val="A50021"/>
                </a:solidFill>
                <a:latin typeface="Times New Roman" panose="02020603050405020304" pitchFamily="18" charset="0"/>
              </a:rPr>
              <a:t>j</a:t>
            </a:r>
            <a:endParaRPr lang="en-US" altLang="en-US" i="1" baseline="0">
              <a:solidFill>
                <a:srgbClr val="A50021"/>
              </a:solidFill>
              <a:latin typeface="Times New Roman" panose="02020603050405020304" pitchFamily="18" charset="0"/>
            </a:endParaRPr>
          </a:p>
        </p:txBody>
      </p:sp>
      <p:sp>
        <p:nvSpPr>
          <p:cNvPr id="185354" name="Rectangle 17"/>
          <p:cNvSpPr>
            <a:spLocks noChangeArrowheads="1"/>
          </p:cNvSpPr>
          <p:nvPr/>
        </p:nvSpPr>
        <p:spPr bwMode="auto">
          <a:xfrm>
            <a:off x="4876800" y="2590800"/>
            <a:ext cx="141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i="1" baseline="0">
                <a:solidFill>
                  <a:schemeClr val="accent2"/>
                </a:solidFill>
                <a:latin typeface="Times New Roman" panose="02020603050405020304" pitchFamily="18" charset="0"/>
              </a:rPr>
              <a:t>l</a:t>
            </a:r>
            <a:endParaRPr lang="en-US" altLang="en-US" i="1" baseline="0">
              <a:solidFill>
                <a:schemeClr val="accent2"/>
              </a:solidFill>
              <a:latin typeface="Times New Roman" panose="02020603050405020304" pitchFamily="18" charset="0"/>
            </a:endParaRPr>
          </a:p>
        </p:txBody>
      </p:sp>
      <p:sp>
        <p:nvSpPr>
          <p:cNvPr id="185355" name="Rectangle 18"/>
          <p:cNvSpPr>
            <a:spLocks noChangeArrowheads="1"/>
          </p:cNvSpPr>
          <p:nvPr/>
        </p:nvSpPr>
        <p:spPr bwMode="auto">
          <a:xfrm>
            <a:off x="6146800" y="4068763"/>
            <a:ext cx="23971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800" baseline="0"/>
              <a:t> </a:t>
            </a:r>
            <a:endParaRPr lang="en-US" altLang="en-US" baseline="0"/>
          </a:p>
        </p:txBody>
      </p:sp>
      <p:sp>
        <p:nvSpPr>
          <p:cNvPr id="185356" name="Rectangle 22"/>
          <p:cNvSpPr>
            <a:spLocks noChangeArrowheads="1"/>
          </p:cNvSpPr>
          <p:nvPr/>
        </p:nvSpPr>
        <p:spPr bwMode="auto">
          <a:xfrm>
            <a:off x="6089650" y="2841625"/>
            <a:ext cx="2397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800" baseline="0"/>
              <a:t> </a:t>
            </a:r>
            <a:endParaRPr lang="en-US" altLang="en-US" baseline="0"/>
          </a:p>
        </p:txBody>
      </p:sp>
      <p:sp>
        <p:nvSpPr>
          <p:cNvPr id="185357" name="Rectangle 14"/>
          <p:cNvSpPr>
            <a:spLocks noChangeArrowheads="1"/>
          </p:cNvSpPr>
          <p:nvPr/>
        </p:nvSpPr>
        <p:spPr bwMode="auto">
          <a:xfrm>
            <a:off x="6172200" y="3962400"/>
            <a:ext cx="352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i="1" baseline="0">
                <a:solidFill>
                  <a:srgbClr val="A50021"/>
                </a:solidFill>
                <a:latin typeface="Times New Roman" panose="02020603050405020304" pitchFamily="18" charset="0"/>
              </a:rPr>
              <a:t> k</a:t>
            </a:r>
            <a:endParaRPr lang="en-US" altLang="en-US" i="1" baseline="0">
              <a:solidFill>
                <a:srgbClr val="A50021"/>
              </a:solidFill>
              <a:latin typeface="Times New Roman" panose="02020603050405020304" pitchFamily="18" charset="0"/>
            </a:endParaRPr>
          </a:p>
        </p:txBody>
      </p:sp>
      <p:sp>
        <p:nvSpPr>
          <p:cNvPr id="185358" name="Rectangle 16"/>
          <p:cNvSpPr>
            <a:spLocks noChangeArrowheads="1"/>
          </p:cNvSpPr>
          <p:nvPr/>
        </p:nvSpPr>
        <p:spPr bwMode="auto">
          <a:xfrm>
            <a:off x="6096000" y="2590800"/>
            <a:ext cx="493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i="1" baseline="0">
                <a:solidFill>
                  <a:schemeClr val="accent2"/>
                </a:solidFill>
                <a:latin typeface="Times New Roman" panose="02020603050405020304" pitchFamily="18" charset="0"/>
              </a:rPr>
              <a:t> m</a:t>
            </a:r>
            <a:endParaRPr lang="en-US" altLang="en-US" i="1" baseline="0">
              <a:solidFill>
                <a:schemeClr val="accent2"/>
              </a:solidFill>
              <a:latin typeface="Times New Roman" panose="02020603050405020304" pitchFamily="18" charset="0"/>
            </a:endParaRPr>
          </a:p>
        </p:txBody>
      </p:sp>
      <p:sp>
        <p:nvSpPr>
          <p:cNvPr id="185359" name="Rectangle 19"/>
          <p:cNvSpPr>
            <a:spLocks noChangeArrowheads="1"/>
          </p:cNvSpPr>
          <p:nvPr/>
        </p:nvSpPr>
        <p:spPr bwMode="auto">
          <a:xfrm>
            <a:off x="5337175" y="3930650"/>
            <a:ext cx="9477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baseline="0">
                <a:latin typeface="Times New Roman" panose="02020603050405020304" pitchFamily="18" charset="0"/>
              </a:rPr>
              <a:t>[B]</a:t>
            </a:r>
            <a:endParaRPr lang="en-US" altLang="en-US" sz="1800" baseline="0">
              <a:latin typeface="Times New Roman" panose="02020603050405020304" pitchFamily="18" charset="0"/>
            </a:endParaRPr>
          </a:p>
        </p:txBody>
      </p:sp>
      <p:sp>
        <p:nvSpPr>
          <p:cNvPr id="185360" name="Rectangle 21"/>
          <p:cNvSpPr>
            <a:spLocks noChangeArrowheads="1"/>
          </p:cNvSpPr>
          <p:nvPr/>
        </p:nvSpPr>
        <p:spPr bwMode="auto">
          <a:xfrm>
            <a:off x="3992563" y="3930650"/>
            <a:ext cx="987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baseline="0">
                <a:latin typeface="Times New Roman" panose="02020603050405020304" pitchFamily="18" charset="0"/>
              </a:rPr>
              <a:t>[A]</a:t>
            </a:r>
            <a:endParaRPr lang="en-US" altLang="en-US" sz="1800" baseline="0">
              <a:latin typeface="Times New Roman" panose="02020603050405020304" pitchFamily="18" charset="0"/>
            </a:endParaRPr>
          </a:p>
        </p:txBody>
      </p:sp>
      <p:sp>
        <p:nvSpPr>
          <p:cNvPr id="185361" name="Rectangle 23"/>
          <p:cNvSpPr>
            <a:spLocks noChangeArrowheads="1"/>
          </p:cNvSpPr>
          <p:nvPr/>
        </p:nvSpPr>
        <p:spPr bwMode="auto">
          <a:xfrm>
            <a:off x="5233988" y="2703513"/>
            <a:ext cx="987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baseline="0">
                <a:latin typeface="Times New Roman" panose="02020603050405020304" pitchFamily="18" charset="0"/>
              </a:rPr>
              <a:t>[D]</a:t>
            </a:r>
            <a:endParaRPr lang="en-US" altLang="en-US" sz="1800" baseline="0">
              <a:latin typeface="Times New Roman" panose="02020603050405020304" pitchFamily="18" charset="0"/>
            </a:endParaRPr>
          </a:p>
        </p:txBody>
      </p:sp>
      <p:sp>
        <p:nvSpPr>
          <p:cNvPr id="185362" name="Rectangle 24"/>
          <p:cNvSpPr>
            <a:spLocks noChangeArrowheads="1"/>
          </p:cNvSpPr>
          <p:nvPr/>
        </p:nvSpPr>
        <p:spPr bwMode="auto">
          <a:xfrm>
            <a:off x="4889500" y="2703513"/>
            <a:ext cx="23971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800" baseline="0"/>
              <a:t> </a:t>
            </a:r>
            <a:endParaRPr lang="en-US" altLang="en-US" baseline="0"/>
          </a:p>
        </p:txBody>
      </p:sp>
      <p:sp>
        <p:nvSpPr>
          <p:cNvPr id="185363" name="Rectangle 25"/>
          <p:cNvSpPr>
            <a:spLocks noChangeArrowheads="1"/>
          </p:cNvSpPr>
          <p:nvPr/>
        </p:nvSpPr>
        <p:spPr bwMode="auto">
          <a:xfrm>
            <a:off x="3954463" y="2703513"/>
            <a:ext cx="9477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baseline="0">
                <a:latin typeface="Times New Roman" panose="02020603050405020304" pitchFamily="18" charset="0"/>
              </a:rPr>
              <a:t>[C]</a:t>
            </a:r>
            <a:endParaRPr lang="en-US" altLang="en-US" sz="1800" baseline="0">
              <a:latin typeface="Times New Roman" panose="02020603050405020304" pitchFamily="18" charset="0"/>
            </a:endParaRPr>
          </a:p>
        </p:txBody>
      </p:sp>
      <p:sp>
        <p:nvSpPr>
          <p:cNvPr id="185364" name="Rectangle 26"/>
          <p:cNvSpPr>
            <a:spLocks noChangeArrowheads="1"/>
          </p:cNvSpPr>
          <p:nvPr/>
        </p:nvSpPr>
        <p:spPr bwMode="auto">
          <a:xfrm>
            <a:off x="2628900" y="3351213"/>
            <a:ext cx="4746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i="1" baseline="0">
                <a:latin typeface="Times New Roman" panose="02020603050405020304" pitchFamily="18" charset="0"/>
              </a:rPr>
              <a:t>K</a:t>
            </a:r>
            <a:endParaRPr lang="en-US" altLang="en-US" sz="1800" i="1" baseline="0">
              <a:latin typeface="Times New Roman" panose="02020603050405020304" pitchFamily="18" charset="0"/>
            </a:endParaRPr>
          </a:p>
        </p:txBody>
      </p:sp>
      <p:sp>
        <p:nvSpPr>
          <p:cNvPr id="185365" name="Rectangle 27"/>
          <p:cNvSpPr>
            <a:spLocks noChangeArrowheads="1"/>
          </p:cNvSpPr>
          <p:nvPr/>
        </p:nvSpPr>
        <p:spPr bwMode="auto">
          <a:xfrm>
            <a:off x="3314700" y="3427413"/>
            <a:ext cx="4159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600" baseline="0"/>
              <a:t>=</a:t>
            </a:r>
            <a:endParaRPr lang="en-US" altLang="en-US" sz="1800" baseline="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06181"/>
                                        </p:tgtEl>
                                        <p:attrNameLst>
                                          <p:attrName>style.visibility</p:attrName>
                                        </p:attrNameLst>
                                      </p:cBhvr>
                                      <p:to>
                                        <p:strVal val="visible"/>
                                      </p:to>
                                    </p:set>
                                    <p:animEffect transition="in" filter="wipe(left)">
                                      <p:cBhvr>
                                        <p:cTn id="10" dur="500"/>
                                        <p:tgtEl>
                                          <p:spTgt spid="306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6180">
                                            <p:txEl>
                                              <p:pRg st="5" end="5"/>
                                            </p:txEl>
                                          </p:spTgt>
                                        </p:tgtEl>
                                        <p:attrNameLst>
                                          <p:attrName>style.visibility</p:attrName>
                                        </p:attrNameLst>
                                      </p:cBhvr>
                                      <p:to>
                                        <p:strVal val="visible"/>
                                      </p:to>
                                    </p:set>
                                    <p:animEffect transition="in" filter="wipe(left)">
                                      <p:cBhvr>
                                        <p:cTn id="15" dur="500"/>
                                        <p:tgtEl>
                                          <p:spTgt spid="306180">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6180">
                                            <p:txEl>
                                              <p:pRg st="6" end="6"/>
                                            </p:txEl>
                                          </p:spTgt>
                                        </p:tgtEl>
                                        <p:attrNameLst>
                                          <p:attrName>style.visibility</p:attrName>
                                        </p:attrNameLst>
                                      </p:cBhvr>
                                      <p:to>
                                        <p:strVal val="visible"/>
                                      </p:to>
                                    </p:set>
                                    <p:animEffect transition="in" filter="wipe(left)">
                                      <p:cBhvr>
                                        <p:cTn id="20" dur="500"/>
                                        <p:tgtEl>
                                          <p:spTgt spid="306180">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6180">
                                            <p:txEl>
                                              <p:pRg st="7" end="7"/>
                                            </p:txEl>
                                          </p:spTgt>
                                        </p:tgtEl>
                                        <p:attrNameLst>
                                          <p:attrName>style.visibility</p:attrName>
                                        </p:attrNameLst>
                                      </p:cBhvr>
                                      <p:to>
                                        <p:strVal val="visible"/>
                                      </p:to>
                                    </p:set>
                                    <p:animEffect transition="in" filter="wipe(left)">
                                      <p:cBhvr>
                                        <p:cTn id="25" dur="500"/>
                                        <p:tgtEl>
                                          <p:spTgt spid="306180">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6180">
                                            <p:txEl>
                                              <p:pRg st="8" end="8"/>
                                            </p:txEl>
                                          </p:spTgt>
                                        </p:tgtEl>
                                        <p:attrNameLst>
                                          <p:attrName>style.visibility</p:attrName>
                                        </p:attrNameLst>
                                      </p:cBhvr>
                                      <p:to>
                                        <p:strVal val="visible"/>
                                      </p:to>
                                    </p:set>
                                    <p:animEffect transition="in" filter="wipe(left)">
                                      <p:cBhvr>
                                        <p:cTn id="30" dur="500"/>
                                        <p:tgtEl>
                                          <p:spTgt spid="306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2400" y="1524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sz="4000" b="1" i="1" baseline="0">
                <a:solidFill>
                  <a:srgbClr val="800000"/>
                </a:solidFill>
                <a:effectLst>
                  <a:outerShdw blurRad="38100" dist="38100" dir="2700000" algn="tl">
                    <a:srgbClr val="C0C0C0"/>
                  </a:outerShdw>
                </a:effectLst>
                <a:latin typeface="Times New Roman" pitchFamily="18" charset="0"/>
              </a:rPr>
              <a:t>The Equilibrium Expression</a:t>
            </a:r>
            <a:endParaRPr lang="en-US" baseline="0">
              <a:solidFill>
                <a:srgbClr val="8F0058"/>
              </a:solidFill>
              <a:latin typeface="Times New Roman" pitchFamily="18" charset="0"/>
            </a:endParaRPr>
          </a:p>
        </p:txBody>
      </p:sp>
      <p:sp>
        <p:nvSpPr>
          <p:cNvPr id="187395" name="Rectangle 3"/>
          <p:cNvSpPr>
            <a:spLocks noChangeArrowheads="1"/>
          </p:cNvSpPr>
          <p:nvPr/>
        </p:nvSpPr>
        <p:spPr bwMode="auto">
          <a:xfrm>
            <a:off x="152400" y="838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sz="3600" baseline="0">
                <a:solidFill>
                  <a:srgbClr val="000000"/>
                </a:solidFill>
              </a:rPr>
              <a:t>Write the equilibrium expression for the following reaction:</a:t>
            </a:r>
          </a:p>
          <a:p>
            <a:pPr eaLnBrk="1" hangingPunct="1"/>
            <a:endParaRPr lang="en-US" altLang="en-US" sz="3600" baseline="0">
              <a:solidFill>
                <a:srgbClr val="000000"/>
              </a:solidFill>
            </a:endParaRPr>
          </a:p>
        </p:txBody>
      </p:sp>
      <p:pic>
        <p:nvPicPr>
          <p:cNvPr id="187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5" y="2463800"/>
            <a:ext cx="3395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a:defRPr/>
            </a:pPr>
            <a:r>
              <a:rPr lang="en-US"/>
              <a:t>Copyright © Cengage Learning. All rights reserved</a:t>
            </a:r>
          </a:p>
        </p:txBody>
      </p:sp>
      <p:sp>
        <p:nvSpPr>
          <p:cNvPr id="18841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48B12E-015B-4A37-AD0C-78B32AFF5FCA}" type="slidenum">
              <a:rPr lang="en-US" altLang="en-US" sz="1000"/>
              <a:pPr>
                <a:spcBef>
                  <a:spcPct val="0"/>
                </a:spcBef>
                <a:buFontTx/>
                <a:buNone/>
              </a:pPr>
              <a:t>12</a:t>
            </a:fld>
            <a:endParaRPr lang="en-US" altLang="en-US" sz="1000"/>
          </a:p>
        </p:txBody>
      </p:sp>
      <p:sp>
        <p:nvSpPr>
          <p:cNvPr id="315394" name="Rectangle 2"/>
          <p:cNvSpPr>
            <a:spLocks noGrp="1" noChangeArrowheads="1"/>
          </p:cNvSpPr>
          <p:nvPr>
            <p:ph type="title"/>
          </p:nvPr>
        </p:nvSpPr>
        <p:spPr>
          <a:xfrm>
            <a:off x="457200" y="2614613"/>
            <a:ext cx="8229600" cy="533400"/>
          </a:xfrm>
        </p:spPr>
        <p:txBody>
          <a:bodyPr/>
          <a:lstStyle/>
          <a:p>
            <a:pPr eaLnBrk="1" hangingPunct="1">
              <a:spcBef>
                <a:spcPct val="20000"/>
              </a:spcBef>
            </a:pPr>
            <a:r>
              <a:rPr lang="en-US" altLang="en-US" smtClean="0"/>
              <a:t>Example</a:t>
            </a:r>
          </a:p>
        </p:txBody>
      </p:sp>
      <p:sp>
        <p:nvSpPr>
          <p:cNvPr id="315395" name="Rectangle 3"/>
          <p:cNvSpPr>
            <a:spLocks noGrp="1" noChangeArrowheads="1"/>
          </p:cNvSpPr>
          <p:nvPr>
            <p:ph type="body" idx="1"/>
          </p:nvPr>
        </p:nvSpPr>
        <p:spPr>
          <a:xfrm>
            <a:off x="457200" y="3217863"/>
            <a:ext cx="8229600" cy="519112"/>
          </a:xfrm>
        </p:spPr>
        <p:txBody>
          <a:bodyPr/>
          <a:lstStyle/>
          <a:p>
            <a:pPr marL="457200" indent="-457200" eaLnBrk="1" hangingPunct="1">
              <a:buFontTx/>
              <a:buNone/>
            </a:pPr>
            <a:r>
              <a:rPr lang="en-US" altLang="en-US" sz="2800" smtClean="0"/>
              <a:t>		    N</a:t>
            </a:r>
            <a:r>
              <a:rPr lang="en-US" altLang="en-US" sz="2800" baseline="-25000" smtClean="0"/>
              <a:t>2</a:t>
            </a:r>
            <a:r>
              <a:rPr lang="en-US" altLang="en-US" sz="2800" smtClean="0"/>
              <a:t>(</a:t>
            </a:r>
            <a:r>
              <a:rPr lang="en-US" altLang="en-US" sz="2800" i="1" smtClean="0"/>
              <a:t>g</a:t>
            </a:r>
            <a:r>
              <a:rPr lang="en-US" altLang="en-US" sz="2800" smtClean="0"/>
              <a:t>) + 3H</a:t>
            </a:r>
            <a:r>
              <a:rPr lang="en-US" altLang="en-US" sz="2800" baseline="-25000" smtClean="0"/>
              <a:t>2</a:t>
            </a:r>
            <a:r>
              <a:rPr lang="en-US" altLang="en-US" sz="2800" smtClean="0"/>
              <a:t>(</a:t>
            </a:r>
            <a:r>
              <a:rPr lang="en-US" altLang="en-US" sz="2800" i="1" smtClean="0"/>
              <a:t>g</a:t>
            </a:r>
            <a:r>
              <a:rPr lang="en-US" altLang="en-US" sz="2800" smtClean="0"/>
              <a:t>)         2NH</a:t>
            </a:r>
            <a:r>
              <a:rPr lang="en-US" altLang="en-US" sz="2800" baseline="-25000" smtClean="0"/>
              <a:t>3</a:t>
            </a:r>
            <a:r>
              <a:rPr lang="en-US" altLang="en-US" sz="2800" smtClean="0"/>
              <a:t>(</a:t>
            </a:r>
            <a:r>
              <a:rPr lang="en-US" altLang="en-US" sz="2800" i="1" smtClean="0"/>
              <a:t>g</a:t>
            </a:r>
            <a:r>
              <a:rPr lang="en-US" altLang="en-US" sz="2800" smtClean="0"/>
              <a:t>)</a:t>
            </a:r>
          </a:p>
        </p:txBody>
      </p:sp>
      <p:sp>
        <p:nvSpPr>
          <p:cNvPr id="18842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315397" name="Group 5"/>
          <p:cNvGrpSpPr>
            <a:grpSpLocks/>
          </p:cNvGrpSpPr>
          <p:nvPr/>
        </p:nvGrpSpPr>
        <p:grpSpPr bwMode="auto">
          <a:xfrm>
            <a:off x="4267200" y="3370263"/>
            <a:ext cx="533400" cy="304800"/>
            <a:chOff x="3408" y="288"/>
            <a:chExt cx="288" cy="192"/>
          </a:xfrm>
        </p:grpSpPr>
        <p:grpSp>
          <p:nvGrpSpPr>
            <p:cNvPr id="188430" name="Group 6"/>
            <p:cNvGrpSpPr>
              <a:grpSpLocks/>
            </p:cNvGrpSpPr>
            <p:nvPr/>
          </p:nvGrpSpPr>
          <p:grpSpPr bwMode="auto">
            <a:xfrm>
              <a:off x="3408" y="288"/>
              <a:ext cx="288" cy="48"/>
              <a:chOff x="3408" y="288"/>
              <a:chExt cx="288" cy="48"/>
            </a:xfrm>
          </p:grpSpPr>
          <p:sp>
            <p:nvSpPr>
              <p:cNvPr id="188434"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5"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8431" name="Group 9"/>
            <p:cNvGrpSpPr>
              <a:grpSpLocks/>
            </p:cNvGrpSpPr>
            <p:nvPr/>
          </p:nvGrpSpPr>
          <p:grpSpPr bwMode="auto">
            <a:xfrm flipH="1" flipV="1">
              <a:off x="3408" y="432"/>
              <a:ext cx="288" cy="48"/>
              <a:chOff x="3408" y="288"/>
              <a:chExt cx="288" cy="48"/>
            </a:xfrm>
          </p:grpSpPr>
          <p:sp>
            <p:nvSpPr>
              <p:cNvPr id="188432"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3"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8424" name="Rectangle 12"/>
          <p:cNvSpPr>
            <a:spLocks noChangeArrowheads="1"/>
          </p:cNvSpPr>
          <p:nvPr/>
        </p:nvSpPr>
        <p:spPr bwMode="auto">
          <a:xfrm>
            <a:off x="0"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88425" name="Rectangle 13"/>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5406" name="Object 14"/>
          <p:cNvGraphicFramePr>
            <a:graphicFrameLocks noChangeAspect="1"/>
          </p:cNvGraphicFramePr>
          <p:nvPr/>
        </p:nvGraphicFramePr>
        <p:xfrm>
          <a:off x="5486400" y="4191000"/>
          <a:ext cx="2562225" cy="1524000"/>
        </p:xfrm>
        <a:graphic>
          <a:graphicData uri="http://schemas.openxmlformats.org/presentationml/2006/ole">
            <mc:AlternateContent xmlns:mc="http://schemas.openxmlformats.org/markup-compatibility/2006">
              <mc:Choice xmlns:v="urn:schemas-microsoft-com:vml" Requires="v">
                <p:oleObj spid="_x0000_s188436" name="Equation" r:id="rId4" imgW="2565400" imgH="1524000" progId="Equation.BREE4">
                  <p:embed/>
                </p:oleObj>
              </mc:Choice>
              <mc:Fallback>
                <p:oleObj name="Equation" r:id="rId4" imgW="2565400" imgH="1524000" progId="Equation.BREE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91000"/>
                        <a:ext cx="2562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27" name="Rectangle 15"/>
          <p:cNvSpPr>
            <a:spLocks noChangeArrowheads="1"/>
          </p:cNvSpPr>
          <p:nvPr/>
        </p:nvSpPr>
        <p:spPr bwMode="auto">
          <a:xfrm>
            <a:off x="0" y="2881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5408" name="Object 16"/>
          <p:cNvGraphicFramePr>
            <a:graphicFrameLocks noChangeAspect="1"/>
          </p:cNvGraphicFramePr>
          <p:nvPr/>
        </p:nvGraphicFramePr>
        <p:xfrm>
          <a:off x="990600" y="4419600"/>
          <a:ext cx="2209800" cy="1095375"/>
        </p:xfrm>
        <a:graphic>
          <a:graphicData uri="http://schemas.openxmlformats.org/presentationml/2006/ole">
            <mc:AlternateContent xmlns:mc="http://schemas.openxmlformats.org/markup-compatibility/2006">
              <mc:Choice xmlns:v="urn:schemas-microsoft-com:vml" Requires="v">
                <p:oleObj spid="_x0000_s188437" name="Equation" r:id="rId6" imgW="2209800" imgH="1092200" progId="Equation.BREE4">
                  <p:embed/>
                </p:oleObj>
              </mc:Choice>
              <mc:Fallback>
                <p:oleObj name="Equation" r:id="rId6" imgW="2209800" imgH="1092200" progId="Equation.BREE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419600"/>
                        <a:ext cx="2209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8429"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25" y="1192213"/>
            <a:ext cx="8334375"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wipe(left)">
                                      <p:cBhvr>
                                        <p:cTn id="7" dur="500"/>
                                        <p:tgtEl>
                                          <p:spTgt spid="315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wipe(left)">
                                      <p:cBhvr>
                                        <p:cTn id="12" dur="500"/>
                                        <p:tgtEl>
                                          <p:spTgt spid="31539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15397"/>
                                        </p:tgtEl>
                                        <p:attrNameLst>
                                          <p:attrName>style.visibility</p:attrName>
                                        </p:attrNameLst>
                                      </p:cBhvr>
                                      <p:to>
                                        <p:strVal val="visible"/>
                                      </p:to>
                                    </p:set>
                                    <p:animEffect transition="in" filter="wipe(left)">
                                      <p:cBhvr>
                                        <p:cTn id="15" dur="500"/>
                                        <p:tgtEl>
                                          <p:spTgt spid="315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15408"/>
                                        </p:tgtEl>
                                        <p:attrNameLst>
                                          <p:attrName>style.visibility</p:attrName>
                                        </p:attrNameLst>
                                      </p:cBhvr>
                                      <p:to>
                                        <p:strVal val="visible"/>
                                      </p:to>
                                    </p:set>
                                    <p:animEffect transition="in" filter="wipe(left)">
                                      <p:cBhvr>
                                        <p:cTn id="20" dur="500"/>
                                        <p:tgtEl>
                                          <p:spTgt spid="3154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15406"/>
                                        </p:tgtEl>
                                        <p:attrNameLst>
                                          <p:attrName>style.visibility</p:attrName>
                                        </p:attrNameLst>
                                      </p:cBhvr>
                                      <p:to>
                                        <p:strVal val="visible"/>
                                      </p:to>
                                    </p:set>
                                    <p:animEffect transition="in" filter="wipe(left)">
                                      <p:cBhvr>
                                        <p:cTn id="25" dur="500"/>
                                        <p:tgtEl>
                                          <p:spTgt spid="315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autoUpdateAnimBg="0"/>
      <p:bldP spid="3153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19046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9E7558-7AC3-4A09-B7D7-EB2656660E1C}" type="slidenum">
              <a:rPr lang="en-US" altLang="en-US" sz="1000"/>
              <a:pPr>
                <a:spcBef>
                  <a:spcPct val="0"/>
                </a:spcBef>
                <a:buFontTx/>
                <a:buNone/>
              </a:pPr>
              <a:t>13</a:t>
            </a:fld>
            <a:endParaRPr lang="en-US" altLang="en-US" sz="1000"/>
          </a:p>
        </p:txBody>
      </p:sp>
      <p:sp>
        <p:nvSpPr>
          <p:cNvPr id="308226" name="Rectangle 2"/>
          <p:cNvSpPr>
            <a:spLocks noGrp="1" noChangeArrowheads="1"/>
          </p:cNvSpPr>
          <p:nvPr>
            <p:ph type="title"/>
          </p:nvPr>
        </p:nvSpPr>
        <p:spPr/>
        <p:txBody>
          <a:bodyPr/>
          <a:lstStyle/>
          <a:p>
            <a:pPr eaLnBrk="1" hangingPunct="1">
              <a:spcBef>
                <a:spcPct val="20000"/>
              </a:spcBef>
            </a:pPr>
            <a:r>
              <a:rPr lang="en-US" altLang="en-US" smtClean="0"/>
              <a:t>Conclusions About the Equilibrium Expression</a:t>
            </a:r>
          </a:p>
        </p:txBody>
      </p:sp>
      <p:sp>
        <p:nvSpPr>
          <p:cNvPr id="308227" name="Rectangle 3"/>
          <p:cNvSpPr>
            <a:spLocks noGrp="1" noChangeArrowheads="1"/>
          </p:cNvSpPr>
          <p:nvPr>
            <p:ph type="body" idx="1"/>
          </p:nvPr>
        </p:nvSpPr>
        <p:spPr>
          <a:xfrm>
            <a:off x="457200" y="1752600"/>
            <a:ext cx="8229600" cy="2333625"/>
          </a:xfrm>
        </p:spPr>
        <p:txBody>
          <a:bodyPr/>
          <a:lstStyle/>
          <a:p>
            <a:pPr marL="457200" indent="-457200" eaLnBrk="1" hangingPunct="1"/>
            <a:r>
              <a:rPr lang="en-US" altLang="en-US" sz="2800" smtClean="0">
                <a:solidFill>
                  <a:srgbClr val="669900"/>
                </a:solidFill>
              </a:rPr>
              <a:t>For the reverse reaction, the equilibrium expression is the reciprocal (products become reactants, and reactants become products in a reverse reaction)</a:t>
            </a:r>
          </a:p>
          <a:p>
            <a:pPr marL="457200" indent="-457200" eaLnBrk="1" hangingPunct="1"/>
            <a:r>
              <a:rPr lang="en-US" altLang="en-US" sz="2800" i="1" smtClean="0">
                <a:solidFill>
                  <a:srgbClr val="669900"/>
                </a:solidFill>
              </a:rPr>
              <a:t>K</a:t>
            </a:r>
            <a:r>
              <a:rPr lang="en-US" altLang="en-US" sz="2800" smtClean="0">
                <a:solidFill>
                  <a:srgbClr val="669900"/>
                </a:solidFill>
              </a:rPr>
              <a:t> values are usually written without units.</a:t>
            </a:r>
          </a:p>
        </p:txBody>
      </p:sp>
      <p:sp>
        <p:nvSpPr>
          <p:cNvPr id="19047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wipe(left)">
                                      <p:cBhvr>
                                        <p:cTn id="7" dur="500"/>
                                        <p:tgtEl>
                                          <p:spTgt spid="308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7">
                                            <p:txEl>
                                              <p:pRg st="0" end="0"/>
                                            </p:txEl>
                                          </p:spTgt>
                                        </p:tgtEl>
                                        <p:attrNameLst>
                                          <p:attrName>style.visibility</p:attrName>
                                        </p:attrNameLst>
                                      </p:cBhvr>
                                      <p:to>
                                        <p:strVal val="visible"/>
                                      </p:to>
                                    </p:set>
                                    <p:animEffect transition="in" filter="wipe(left)">
                                      <p:cBhvr>
                                        <p:cTn id="12" dur="500"/>
                                        <p:tgtEl>
                                          <p:spTgt spid="308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27">
                                            <p:txEl>
                                              <p:pRg st="1" end="1"/>
                                            </p:txEl>
                                          </p:spTgt>
                                        </p:tgtEl>
                                        <p:attrNameLst>
                                          <p:attrName>style.visibility</p:attrName>
                                        </p:attrNameLst>
                                      </p:cBhvr>
                                      <p:to>
                                        <p:strVal val="visible"/>
                                      </p:to>
                                    </p:set>
                                    <p:animEffect transition="in" filter="wipe(left)">
                                      <p:cBhvr>
                                        <p:cTn id="17" dur="500"/>
                                        <p:tgtEl>
                                          <p:spTgt spid="308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utoUpdateAnimBg="0"/>
      <p:bldP spid="3082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19251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3BDBEB-B47E-4ABB-8A22-6503EE23AF71}" type="slidenum">
              <a:rPr lang="en-US" altLang="en-US" sz="1000"/>
              <a:pPr>
                <a:spcBef>
                  <a:spcPct val="0"/>
                </a:spcBef>
                <a:buFontTx/>
                <a:buNone/>
              </a:pPr>
              <a:t>14</a:t>
            </a:fld>
            <a:endParaRPr lang="en-US" altLang="en-US" sz="1000"/>
          </a:p>
        </p:txBody>
      </p:sp>
      <p:sp>
        <p:nvSpPr>
          <p:cNvPr id="310274" name="Rectangle 2"/>
          <p:cNvSpPr>
            <a:spLocks noGrp="1" noChangeArrowheads="1"/>
          </p:cNvSpPr>
          <p:nvPr>
            <p:ph type="body" idx="1"/>
          </p:nvPr>
        </p:nvSpPr>
        <p:spPr>
          <a:xfrm>
            <a:off x="457200" y="1752600"/>
            <a:ext cx="8229600" cy="3679825"/>
          </a:xfrm>
        </p:spPr>
        <p:txBody>
          <a:bodyPr/>
          <a:lstStyle/>
          <a:p>
            <a:pPr marL="457200" indent="-457200" eaLnBrk="1" hangingPunct="1"/>
            <a:r>
              <a:rPr lang="en-US" altLang="en-US" sz="2800" i="1" smtClean="0"/>
              <a:t>K</a:t>
            </a:r>
            <a:r>
              <a:rPr lang="en-US" altLang="en-US" sz="2800" smtClean="0"/>
              <a:t> always has the same value at a given temperature regardless of the amounts of reactants or products that are present initially.</a:t>
            </a:r>
          </a:p>
          <a:p>
            <a:pPr marL="457200" indent="-457200" eaLnBrk="1" hangingPunct="1"/>
            <a:r>
              <a:rPr lang="en-US" altLang="en-US" sz="2800" smtClean="0"/>
              <a:t>For a reaction, at a given temperature, there are many equilibrium </a:t>
            </a:r>
            <a:r>
              <a:rPr lang="en-US" altLang="en-US" sz="2800" i="1" smtClean="0"/>
              <a:t>positions</a:t>
            </a:r>
            <a:r>
              <a:rPr lang="en-US" altLang="en-US" sz="2800" smtClean="0"/>
              <a:t> but only </a:t>
            </a:r>
            <a:r>
              <a:rPr lang="en-US" altLang="en-US" sz="2800" i="1" smtClean="0"/>
              <a:t>one</a:t>
            </a:r>
            <a:r>
              <a:rPr lang="en-US" altLang="en-US" sz="2800" smtClean="0"/>
              <a:t> </a:t>
            </a:r>
            <a:r>
              <a:rPr lang="en-US" altLang="en-US" sz="2800" i="1" smtClean="0"/>
              <a:t>value</a:t>
            </a:r>
            <a:r>
              <a:rPr lang="en-US" altLang="en-US" sz="2800" smtClean="0"/>
              <a:t> for </a:t>
            </a:r>
            <a:r>
              <a:rPr lang="en-US" altLang="en-US" sz="2800" i="1" smtClean="0"/>
              <a:t>K</a:t>
            </a:r>
            <a:r>
              <a:rPr lang="en-US" altLang="en-US" sz="2800" smtClean="0"/>
              <a:t>.</a:t>
            </a:r>
          </a:p>
          <a:p>
            <a:pPr marL="901700" lvl="1" indent="-444500" eaLnBrk="1" hangingPunct="1">
              <a:buFont typeface="Wingdings" panose="05000000000000000000" pitchFamily="2" charset="2"/>
              <a:buChar char="§"/>
            </a:pPr>
            <a:r>
              <a:rPr lang="en-US" altLang="en-US" sz="2800" smtClean="0"/>
              <a:t>Equilibrium position is a set of equilibrium concentrations.</a:t>
            </a:r>
          </a:p>
        </p:txBody>
      </p:sp>
      <p:sp>
        <p:nvSpPr>
          <p:cNvPr id="192517"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4">
                                            <p:txEl>
                                              <p:pRg st="0" end="0"/>
                                            </p:txEl>
                                          </p:spTgt>
                                        </p:tgtEl>
                                        <p:attrNameLst>
                                          <p:attrName>style.visibility</p:attrName>
                                        </p:attrNameLst>
                                      </p:cBhvr>
                                      <p:to>
                                        <p:strVal val="visible"/>
                                      </p:to>
                                    </p:set>
                                    <p:animEffect transition="in" filter="wipe(left)">
                                      <p:cBhvr>
                                        <p:cTn id="7" dur="500"/>
                                        <p:tgtEl>
                                          <p:spTgt spid="310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4">
                                            <p:txEl>
                                              <p:pRg st="1" end="1"/>
                                            </p:txEl>
                                          </p:spTgt>
                                        </p:tgtEl>
                                        <p:attrNameLst>
                                          <p:attrName>style.visibility</p:attrName>
                                        </p:attrNameLst>
                                      </p:cBhvr>
                                      <p:to>
                                        <p:strVal val="visible"/>
                                      </p:to>
                                    </p:set>
                                    <p:animEffect transition="in" filter="wipe(left)">
                                      <p:cBhvr>
                                        <p:cTn id="12" dur="500"/>
                                        <p:tgtEl>
                                          <p:spTgt spid="310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4">
                                            <p:txEl>
                                              <p:pRg st="2" end="2"/>
                                            </p:txEl>
                                          </p:spTgt>
                                        </p:tgtEl>
                                        <p:attrNameLst>
                                          <p:attrName>style.visibility</p:attrName>
                                        </p:attrNameLst>
                                      </p:cBhvr>
                                      <p:to>
                                        <p:strVal val="visible"/>
                                      </p:to>
                                    </p:set>
                                    <p:animEffect transition="in" filter="wipe(left)">
                                      <p:cBhvr>
                                        <p:cTn id="17" dur="500"/>
                                        <p:tgtEl>
                                          <p:spTgt spid="310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pPr>
              <a:defRPr/>
            </a:pPr>
            <a:r>
              <a:rPr lang="en-US"/>
              <a:t>Copyright © Cengage Learning. All rights reserved</a:t>
            </a:r>
          </a:p>
        </p:txBody>
      </p:sp>
      <p:sp>
        <p:nvSpPr>
          <p:cNvPr id="194563"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016BC8-6A9C-4D96-B3C5-1B3CA1C1283D}" type="slidenum">
              <a:rPr lang="en-US" altLang="en-US" sz="1000"/>
              <a:pPr>
                <a:spcBef>
                  <a:spcPct val="0"/>
                </a:spcBef>
                <a:buFontTx/>
                <a:buNone/>
              </a:pPr>
              <a:t>15</a:t>
            </a:fld>
            <a:endParaRPr lang="en-US" altLang="en-US" sz="1000"/>
          </a:p>
        </p:txBody>
      </p:sp>
      <p:sp>
        <p:nvSpPr>
          <p:cNvPr id="194564" name="Rectangle 2"/>
          <p:cNvSpPr>
            <a:spLocks noGrp="1" noChangeArrowheads="1"/>
          </p:cNvSpPr>
          <p:nvPr>
            <p:ph type="title"/>
          </p:nvPr>
        </p:nvSpPr>
        <p:spPr/>
        <p:txBody>
          <a:bodyPr/>
          <a:lstStyle/>
          <a:p>
            <a:pPr eaLnBrk="1" hangingPunct="1">
              <a:spcBef>
                <a:spcPct val="20000"/>
              </a:spcBef>
            </a:pPr>
            <a:r>
              <a:rPr lang="en-US" altLang="en-US" smtClean="0"/>
              <a:t>Example</a:t>
            </a:r>
          </a:p>
        </p:txBody>
      </p:sp>
      <p:sp>
        <p:nvSpPr>
          <p:cNvPr id="317443" name="Rectangle 3"/>
          <p:cNvSpPr>
            <a:spLocks noGrp="1" noChangeArrowheads="1"/>
          </p:cNvSpPr>
          <p:nvPr>
            <p:ph type="body" idx="1"/>
          </p:nvPr>
        </p:nvSpPr>
        <p:spPr>
          <a:xfrm>
            <a:off x="457200" y="1752600"/>
            <a:ext cx="8229600" cy="1544638"/>
          </a:xfrm>
        </p:spPr>
        <p:txBody>
          <a:bodyPr/>
          <a:lstStyle/>
          <a:p>
            <a:pPr marL="457200" indent="-457200" eaLnBrk="1" hangingPunct="1">
              <a:buFontTx/>
              <a:buNone/>
            </a:pPr>
            <a:r>
              <a:rPr lang="en-US" altLang="en-US" sz="2800" smtClean="0"/>
              <a:t>		 N</a:t>
            </a:r>
            <a:r>
              <a:rPr lang="en-US" altLang="en-US" sz="2800" baseline="-25000" smtClean="0"/>
              <a:t>2</a:t>
            </a:r>
            <a:r>
              <a:rPr lang="en-US" altLang="en-US" sz="2800" smtClean="0"/>
              <a:t>(</a:t>
            </a:r>
            <a:r>
              <a:rPr lang="en-US" altLang="en-US" sz="2800" i="1" smtClean="0"/>
              <a:t>g</a:t>
            </a:r>
            <a:r>
              <a:rPr lang="en-US" altLang="en-US" sz="2800" smtClean="0"/>
              <a:t>) + 3H</a:t>
            </a:r>
            <a:r>
              <a:rPr lang="en-US" altLang="en-US" sz="2800" baseline="-25000" smtClean="0"/>
              <a:t>2</a:t>
            </a:r>
            <a:r>
              <a:rPr lang="en-US" altLang="en-US" sz="2800" smtClean="0"/>
              <a:t>(</a:t>
            </a:r>
            <a:r>
              <a:rPr lang="en-US" altLang="en-US" sz="2800" i="1" smtClean="0"/>
              <a:t>g</a:t>
            </a:r>
            <a:r>
              <a:rPr lang="en-US" altLang="en-US" sz="2800" smtClean="0"/>
              <a:t>)         2NH</a:t>
            </a:r>
            <a:r>
              <a:rPr lang="en-US" altLang="en-US" sz="2800" baseline="-25000" smtClean="0"/>
              <a:t>3</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a:p>
            <a:pPr marL="457200" indent="-457200" eaLnBrk="1" hangingPunct="1">
              <a:buFontTx/>
              <a:buNone/>
            </a:pPr>
            <a:r>
              <a:rPr lang="en-US" altLang="en-US" sz="2800" b="1" smtClean="0"/>
              <a:t>Equilibrium</a:t>
            </a:r>
            <a:r>
              <a:rPr lang="en-US" altLang="en-US" sz="2800" smtClean="0"/>
              <a:t> pressures at a certain temperature:</a:t>
            </a:r>
            <a:endParaRPr lang="el-GR" altLang="en-US" sz="2800" smtClean="0"/>
          </a:p>
        </p:txBody>
      </p:sp>
      <p:sp>
        <p:nvSpPr>
          <p:cNvPr id="19456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194567" name="Group 5"/>
          <p:cNvGrpSpPr>
            <a:grpSpLocks/>
          </p:cNvGrpSpPr>
          <p:nvPr/>
        </p:nvGrpSpPr>
        <p:grpSpPr bwMode="auto">
          <a:xfrm>
            <a:off x="3962400" y="1905000"/>
            <a:ext cx="533400" cy="304800"/>
            <a:chOff x="3408" y="288"/>
            <a:chExt cx="288" cy="192"/>
          </a:xfrm>
        </p:grpSpPr>
        <p:grpSp>
          <p:nvGrpSpPr>
            <p:cNvPr id="194570" name="Group 6"/>
            <p:cNvGrpSpPr>
              <a:grpSpLocks/>
            </p:cNvGrpSpPr>
            <p:nvPr/>
          </p:nvGrpSpPr>
          <p:grpSpPr bwMode="auto">
            <a:xfrm>
              <a:off x="3408" y="288"/>
              <a:ext cx="288" cy="48"/>
              <a:chOff x="3408" y="288"/>
              <a:chExt cx="288" cy="48"/>
            </a:xfrm>
          </p:grpSpPr>
          <p:sp>
            <p:nvSpPr>
              <p:cNvPr id="194574"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5"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571" name="Group 9"/>
            <p:cNvGrpSpPr>
              <a:grpSpLocks/>
            </p:cNvGrpSpPr>
            <p:nvPr/>
          </p:nvGrpSpPr>
          <p:grpSpPr bwMode="auto">
            <a:xfrm flipH="1" flipV="1">
              <a:off x="3408" y="432"/>
              <a:ext cx="288" cy="48"/>
              <a:chOff x="3408" y="288"/>
              <a:chExt cx="288" cy="48"/>
            </a:xfrm>
          </p:grpSpPr>
          <p:sp>
            <p:nvSpPr>
              <p:cNvPr id="194572"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3"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4568" name="Rectangle 12"/>
          <p:cNvSpPr>
            <a:spLocks noChangeArrowheads="1"/>
          </p:cNvSpPr>
          <p:nvPr/>
        </p:nvSpPr>
        <p:spPr bwMode="auto">
          <a:xfrm>
            <a:off x="0"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7453" name="Object 13"/>
          <p:cNvGraphicFramePr>
            <a:graphicFrameLocks noChangeAspect="1"/>
          </p:cNvGraphicFramePr>
          <p:nvPr/>
        </p:nvGraphicFramePr>
        <p:xfrm>
          <a:off x="1676400" y="3352800"/>
          <a:ext cx="3133725" cy="1990725"/>
        </p:xfrm>
        <a:graphic>
          <a:graphicData uri="http://schemas.openxmlformats.org/presentationml/2006/ole">
            <mc:AlternateContent xmlns:mc="http://schemas.openxmlformats.org/markup-compatibility/2006">
              <mc:Choice xmlns:v="urn:schemas-microsoft-com:vml" Requires="v">
                <p:oleObj spid="_x0000_s194576" name="Equation" r:id="rId4" imgW="3136900" imgH="1993900" progId="Equation.BREE4">
                  <p:embed/>
                </p:oleObj>
              </mc:Choice>
              <mc:Fallback>
                <p:oleObj name="Equation" r:id="rId4" imgW="3136900" imgH="1993900" progId="Equation.BREE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52800"/>
                        <a:ext cx="3133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43">
                                            <p:txEl>
                                              <p:pRg st="2" end="2"/>
                                            </p:txEl>
                                          </p:spTgt>
                                        </p:tgtEl>
                                        <p:attrNameLst>
                                          <p:attrName>style.visibility</p:attrName>
                                        </p:attrNameLst>
                                      </p:cBhvr>
                                      <p:to>
                                        <p:strVal val="visible"/>
                                      </p:to>
                                    </p:set>
                                    <p:animEffect transition="in" filter="wipe(left)">
                                      <p:cBhvr>
                                        <p:cTn id="7" dur="500"/>
                                        <p:tgtEl>
                                          <p:spTgt spid="317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453"/>
                                        </p:tgtEl>
                                        <p:attrNameLst>
                                          <p:attrName>style.visibility</p:attrName>
                                        </p:attrNameLst>
                                      </p:cBhvr>
                                      <p:to>
                                        <p:strVal val="visible"/>
                                      </p:to>
                                    </p:set>
                                    <p:animEffect transition="in" filter="wipe(left)">
                                      <p:cBhvr>
                                        <p:cTn id="12" dur="500"/>
                                        <p:tgtEl>
                                          <p:spTgt spid="317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pPr>
              <a:defRPr/>
            </a:pPr>
            <a:r>
              <a:rPr lang="en-US"/>
              <a:t>Copyright © Cengage Learning. All rights reserved</a:t>
            </a:r>
          </a:p>
        </p:txBody>
      </p:sp>
      <p:sp>
        <p:nvSpPr>
          <p:cNvPr id="196611"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0BB2CF-493D-4130-BE94-8F9C0C819ABB}" type="slidenum">
              <a:rPr lang="en-US" altLang="en-US" sz="1000"/>
              <a:pPr>
                <a:spcBef>
                  <a:spcPct val="0"/>
                </a:spcBef>
                <a:buFontTx/>
                <a:buNone/>
              </a:pPr>
              <a:t>16</a:t>
            </a:fld>
            <a:endParaRPr lang="en-US" altLang="en-US" sz="1000"/>
          </a:p>
        </p:txBody>
      </p:sp>
      <p:sp>
        <p:nvSpPr>
          <p:cNvPr id="196612" name="Rectangle 2"/>
          <p:cNvSpPr>
            <a:spLocks noGrp="1" noChangeArrowheads="1"/>
          </p:cNvSpPr>
          <p:nvPr>
            <p:ph type="title"/>
          </p:nvPr>
        </p:nvSpPr>
        <p:spPr/>
        <p:txBody>
          <a:bodyPr/>
          <a:lstStyle/>
          <a:p>
            <a:pPr eaLnBrk="1" hangingPunct="1">
              <a:spcBef>
                <a:spcPct val="20000"/>
              </a:spcBef>
            </a:pPr>
            <a:r>
              <a:rPr lang="en-US" altLang="en-US" smtClean="0"/>
              <a:t>Example</a:t>
            </a:r>
          </a:p>
        </p:txBody>
      </p:sp>
      <p:sp>
        <p:nvSpPr>
          <p:cNvPr id="196613" name="Rectangle 3"/>
          <p:cNvSpPr>
            <a:spLocks noGrp="1" noChangeArrowheads="1"/>
          </p:cNvSpPr>
          <p:nvPr>
            <p:ph type="body" idx="1"/>
          </p:nvPr>
        </p:nvSpPr>
        <p:spPr>
          <a:xfrm>
            <a:off x="457200" y="1752600"/>
            <a:ext cx="8229600" cy="1031875"/>
          </a:xfrm>
        </p:spPr>
        <p:txBody>
          <a:bodyPr/>
          <a:lstStyle/>
          <a:p>
            <a:pPr marL="457200" indent="-457200" eaLnBrk="1" hangingPunct="1">
              <a:buFontTx/>
              <a:buNone/>
            </a:pPr>
            <a:r>
              <a:rPr lang="en-US" altLang="en-US" sz="2800" smtClean="0"/>
              <a:t>		    N</a:t>
            </a:r>
            <a:r>
              <a:rPr lang="en-US" altLang="en-US" sz="2800" baseline="-25000" smtClean="0"/>
              <a:t>2</a:t>
            </a:r>
            <a:r>
              <a:rPr lang="en-US" altLang="en-US" sz="2800" smtClean="0"/>
              <a:t>(</a:t>
            </a:r>
            <a:r>
              <a:rPr lang="en-US" altLang="en-US" sz="2800" i="1" smtClean="0"/>
              <a:t>g</a:t>
            </a:r>
            <a:r>
              <a:rPr lang="en-US" altLang="en-US" sz="2800" smtClean="0"/>
              <a:t>) + 3H</a:t>
            </a:r>
            <a:r>
              <a:rPr lang="en-US" altLang="en-US" sz="2800" baseline="-25000" smtClean="0"/>
              <a:t>2</a:t>
            </a:r>
            <a:r>
              <a:rPr lang="en-US" altLang="en-US" sz="2800" smtClean="0"/>
              <a:t>(</a:t>
            </a:r>
            <a:r>
              <a:rPr lang="en-US" altLang="en-US" sz="2800" i="1" smtClean="0"/>
              <a:t>g</a:t>
            </a:r>
            <a:r>
              <a:rPr lang="en-US" altLang="en-US" sz="2800" smtClean="0"/>
              <a:t>)         2NH</a:t>
            </a:r>
            <a:r>
              <a:rPr lang="en-US" altLang="en-US" sz="2800" baseline="-25000" smtClean="0"/>
              <a:t>3</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p:txBody>
      </p:sp>
      <p:sp>
        <p:nvSpPr>
          <p:cNvPr id="19661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196615" name="Group 5"/>
          <p:cNvGrpSpPr>
            <a:grpSpLocks/>
          </p:cNvGrpSpPr>
          <p:nvPr/>
        </p:nvGrpSpPr>
        <p:grpSpPr bwMode="auto">
          <a:xfrm>
            <a:off x="4267200" y="1905000"/>
            <a:ext cx="533400" cy="304800"/>
            <a:chOff x="3408" y="288"/>
            <a:chExt cx="288" cy="192"/>
          </a:xfrm>
        </p:grpSpPr>
        <p:grpSp>
          <p:nvGrpSpPr>
            <p:cNvPr id="196623" name="Group 6"/>
            <p:cNvGrpSpPr>
              <a:grpSpLocks/>
            </p:cNvGrpSpPr>
            <p:nvPr/>
          </p:nvGrpSpPr>
          <p:grpSpPr bwMode="auto">
            <a:xfrm>
              <a:off x="3408" y="288"/>
              <a:ext cx="288" cy="48"/>
              <a:chOff x="3408" y="288"/>
              <a:chExt cx="288" cy="48"/>
            </a:xfrm>
          </p:grpSpPr>
          <p:sp>
            <p:nvSpPr>
              <p:cNvPr id="196627"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8"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6624" name="Group 9"/>
            <p:cNvGrpSpPr>
              <a:grpSpLocks/>
            </p:cNvGrpSpPr>
            <p:nvPr/>
          </p:nvGrpSpPr>
          <p:grpSpPr bwMode="auto">
            <a:xfrm flipH="1" flipV="1">
              <a:off x="3408" y="432"/>
              <a:ext cx="288" cy="48"/>
              <a:chOff x="3408" y="288"/>
              <a:chExt cx="288" cy="48"/>
            </a:xfrm>
          </p:grpSpPr>
          <p:sp>
            <p:nvSpPr>
              <p:cNvPr id="196625"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6"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6616" name="Rectangle 12"/>
          <p:cNvSpPr>
            <a:spLocks noChangeArrowheads="1"/>
          </p:cNvSpPr>
          <p:nvPr/>
        </p:nvSpPr>
        <p:spPr bwMode="auto">
          <a:xfrm>
            <a:off x="0"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6617" name="Rectangle 13"/>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9502" name="Object 14"/>
          <p:cNvGraphicFramePr>
            <a:graphicFrameLocks noChangeAspect="1"/>
          </p:cNvGraphicFramePr>
          <p:nvPr/>
        </p:nvGraphicFramePr>
        <p:xfrm>
          <a:off x="2819400" y="2514600"/>
          <a:ext cx="2562225" cy="1524000"/>
        </p:xfrm>
        <a:graphic>
          <a:graphicData uri="http://schemas.openxmlformats.org/presentationml/2006/ole">
            <mc:AlternateContent xmlns:mc="http://schemas.openxmlformats.org/markup-compatibility/2006">
              <mc:Choice xmlns:v="urn:schemas-microsoft-com:vml" Requires="v">
                <p:oleObj spid="_x0000_s196629" name="Equation" r:id="rId4" imgW="2565400" imgH="1524000" progId="Equation.BREE4">
                  <p:embed/>
                </p:oleObj>
              </mc:Choice>
              <mc:Fallback>
                <p:oleObj name="Equation" r:id="rId4" imgW="2565400" imgH="1524000" progId="Equation.BREE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14600"/>
                        <a:ext cx="2562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19" name="Rectangle 15"/>
          <p:cNvSpPr>
            <a:spLocks noChangeArrowheads="1"/>
          </p:cNvSpPr>
          <p:nvPr/>
        </p:nvSpPr>
        <p:spPr bwMode="auto">
          <a:xfrm>
            <a:off x="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9504" name="Object 16"/>
          <p:cNvGraphicFramePr>
            <a:graphicFrameLocks noChangeAspect="1"/>
          </p:cNvGraphicFramePr>
          <p:nvPr/>
        </p:nvGraphicFramePr>
        <p:xfrm>
          <a:off x="2819400" y="4267200"/>
          <a:ext cx="5000625" cy="1247775"/>
        </p:xfrm>
        <a:graphic>
          <a:graphicData uri="http://schemas.openxmlformats.org/presentationml/2006/ole">
            <mc:AlternateContent xmlns:mc="http://schemas.openxmlformats.org/markup-compatibility/2006">
              <mc:Choice xmlns:v="urn:schemas-microsoft-com:vml" Requires="v">
                <p:oleObj spid="_x0000_s196630" name="Equation" r:id="rId6" imgW="5003800" imgH="1244600" progId="Equation.BREE4">
                  <p:embed/>
                </p:oleObj>
              </mc:Choice>
              <mc:Fallback>
                <p:oleObj name="Equation" r:id="rId6" imgW="5003800" imgH="1244600" progId="Equation.BREE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267200"/>
                        <a:ext cx="50006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21" name="Rectangle 17"/>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19506" name="Object 18"/>
          <p:cNvGraphicFramePr>
            <a:graphicFrameLocks noChangeAspect="1"/>
          </p:cNvGraphicFramePr>
          <p:nvPr/>
        </p:nvGraphicFramePr>
        <p:xfrm>
          <a:off x="2819400" y="6019800"/>
          <a:ext cx="2400300" cy="523875"/>
        </p:xfrm>
        <a:graphic>
          <a:graphicData uri="http://schemas.openxmlformats.org/presentationml/2006/ole">
            <mc:AlternateContent xmlns:mc="http://schemas.openxmlformats.org/markup-compatibility/2006">
              <mc:Choice xmlns:v="urn:schemas-microsoft-com:vml" Requires="v">
                <p:oleObj spid="_x0000_s196631" name="Equation" r:id="rId8" imgW="2400300" imgH="520700" progId="Equation.BREE4">
                  <p:embed/>
                </p:oleObj>
              </mc:Choice>
              <mc:Fallback>
                <p:oleObj name="Equation" r:id="rId8" imgW="2400300" imgH="520700" progId="Equation.BREE4">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6019800"/>
                        <a:ext cx="240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9502"/>
                                        </p:tgtEl>
                                        <p:attrNameLst>
                                          <p:attrName>style.visibility</p:attrName>
                                        </p:attrNameLst>
                                      </p:cBhvr>
                                      <p:to>
                                        <p:strVal val="visible"/>
                                      </p:to>
                                    </p:set>
                                    <p:animEffect transition="in" filter="wipe(left)">
                                      <p:cBhvr>
                                        <p:cTn id="7" dur="500"/>
                                        <p:tgtEl>
                                          <p:spTgt spid="319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9504"/>
                                        </p:tgtEl>
                                        <p:attrNameLst>
                                          <p:attrName>style.visibility</p:attrName>
                                        </p:attrNameLst>
                                      </p:cBhvr>
                                      <p:to>
                                        <p:strVal val="visible"/>
                                      </p:to>
                                    </p:set>
                                    <p:animEffect transition="in" filter="wipe(left)">
                                      <p:cBhvr>
                                        <p:cTn id="12" dur="500"/>
                                        <p:tgtEl>
                                          <p:spTgt spid="3195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9506"/>
                                        </p:tgtEl>
                                        <p:attrNameLst>
                                          <p:attrName>style.visibility</p:attrName>
                                        </p:attrNameLst>
                                      </p:cBhvr>
                                      <p:to>
                                        <p:strVal val="visible"/>
                                      </p:to>
                                    </p:set>
                                    <p:animEffect transition="in" filter="wipe(left)">
                                      <p:cBhvr>
                                        <p:cTn id="17" dur="500"/>
                                        <p:tgtEl>
                                          <p:spTgt spid="31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19865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4408FF-0658-4650-8459-2D5C3DD0C6E0}" type="slidenum">
              <a:rPr lang="en-US" altLang="en-US" sz="1000"/>
              <a:pPr>
                <a:spcBef>
                  <a:spcPct val="0"/>
                </a:spcBef>
                <a:buFontTx/>
                <a:buNone/>
              </a:pPr>
              <a:t>17</a:t>
            </a:fld>
            <a:endParaRPr lang="en-US" altLang="en-US" sz="1000"/>
          </a:p>
        </p:txBody>
      </p:sp>
      <p:sp>
        <p:nvSpPr>
          <p:cNvPr id="321538" name="Rectangle 2"/>
          <p:cNvSpPr>
            <a:spLocks noGrp="1" noChangeArrowheads="1"/>
          </p:cNvSpPr>
          <p:nvPr>
            <p:ph type="title"/>
          </p:nvPr>
        </p:nvSpPr>
        <p:spPr/>
        <p:txBody>
          <a:bodyPr/>
          <a:lstStyle/>
          <a:p>
            <a:pPr eaLnBrk="1" hangingPunct="1">
              <a:spcBef>
                <a:spcPct val="20000"/>
              </a:spcBef>
            </a:pPr>
            <a:r>
              <a:rPr lang="en-US" altLang="en-US" smtClean="0"/>
              <a:t>The Relationship Between </a:t>
            </a:r>
            <a:r>
              <a:rPr lang="en-US" altLang="en-US" i="1" smtClean="0"/>
              <a:t>K</a:t>
            </a:r>
            <a:r>
              <a:rPr lang="en-US" altLang="en-US" smtClean="0"/>
              <a:t> and </a:t>
            </a:r>
            <a:r>
              <a:rPr lang="en-US" altLang="en-US" i="1" smtClean="0"/>
              <a:t>K</a:t>
            </a:r>
            <a:r>
              <a:rPr lang="en-US" altLang="en-US" baseline="-25000" smtClean="0"/>
              <a:t>p</a:t>
            </a:r>
          </a:p>
        </p:txBody>
      </p:sp>
      <p:sp>
        <p:nvSpPr>
          <p:cNvPr id="321539" name="Rectangle 3"/>
          <p:cNvSpPr>
            <a:spLocks noGrp="1" noChangeArrowheads="1"/>
          </p:cNvSpPr>
          <p:nvPr>
            <p:ph type="body" idx="1"/>
          </p:nvPr>
        </p:nvSpPr>
        <p:spPr>
          <a:xfrm>
            <a:off x="457200" y="1752600"/>
            <a:ext cx="8229600" cy="2419350"/>
          </a:xfrm>
        </p:spPr>
        <p:txBody>
          <a:bodyPr/>
          <a:lstStyle/>
          <a:p>
            <a:pPr marL="457200" indent="-457200" eaLnBrk="1" hangingPunct="1">
              <a:buFontTx/>
              <a:buNone/>
            </a:pPr>
            <a:r>
              <a:rPr lang="en-US" altLang="en-US" sz="2800" smtClean="0"/>
              <a:t>				</a:t>
            </a:r>
            <a:r>
              <a:rPr lang="en-US" altLang="en-US" sz="2800" i="1" smtClean="0"/>
              <a:t>K</a:t>
            </a:r>
            <a:r>
              <a:rPr lang="en-US" altLang="en-US" sz="2800" baseline="-25000" smtClean="0"/>
              <a:t>p</a:t>
            </a:r>
            <a:r>
              <a:rPr lang="en-US" altLang="en-US" sz="2800" smtClean="0"/>
              <a:t> = </a:t>
            </a:r>
            <a:r>
              <a:rPr lang="en-US" altLang="en-US" sz="2800" i="1" smtClean="0"/>
              <a:t>K</a:t>
            </a:r>
            <a:r>
              <a:rPr lang="en-US" altLang="en-US" sz="2800" smtClean="0"/>
              <a:t>(</a:t>
            </a:r>
            <a:r>
              <a:rPr lang="en-US" altLang="en-US" sz="2800" i="1" smtClean="0"/>
              <a:t>RT</a:t>
            </a:r>
            <a:r>
              <a:rPr lang="en-US" altLang="en-US" sz="2800" smtClean="0"/>
              <a:t>)</a:t>
            </a:r>
            <a:r>
              <a:rPr lang="el-GR" altLang="en-US" sz="2800" baseline="30000" smtClean="0">
                <a:cs typeface="Arial" panose="020B0604020202020204" pitchFamily="34" charset="0"/>
              </a:rPr>
              <a:t>Δ</a:t>
            </a:r>
            <a:r>
              <a:rPr lang="en-US" altLang="en-US" sz="2800" i="1" baseline="30000" smtClean="0">
                <a:cs typeface="Arial" panose="020B0604020202020204" pitchFamily="34" charset="0"/>
              </a:rPr>
              <a:t>n</a:t>
            </a:r>
          </a:p>
          <a:p>
            <a:pPr marL="457200" indent="-457200" eaLnBrk="1" hangingPunct="1">
              <a:buFontTx/>
              <a:buNone/>
            </a:pPr>
            <a:endParaRPr lang="en-US" altLang="en-US" sz="2800" i="1" baseline="30000" smtClean="0">
              <a:cs typeface="Arial" panose="020B0604020202020204" pitchFamily="34" charset="0"/>
            </a:endParaRPr>
          </a:p>
          <a:p>
            <a:pPr marL="457200" indent="-457200" eaLnBrk="1" hangingPunct="1"/>
            <a:r>
              <a:rPr lang="el-GR" altLang="en-US" sz="2800" smtClean="0">
                <a:cs typeface="Arial" panose="020B0604020202020204" pitchFamily="34" charset="0"/>
              </a:rPr>
              <a:t>Δ</a:t>
            </a:r>
            <a:r>
              <a:rPr lang="en-US" altLang="en-US" sz="2800" i="1" smtClean="0">
                <a:cs typeface="Arial" panose="020B0604020202020204" pitchFamily="34" charset="0"/>
              </a:rPr>
              <a:t>n </a:t>
            </a:r>
            <a:r>
              <a:rPr lang="en-US" altLang="en-US" sz="2800" smtClean="0">
                <a:cs typeface="Arial" panose="020B0604020202020204" pitchFamily="34" charset="0"/>
              </a:rPr>
              <a:t>= change in moles of gas</a:t>
            </a:r>
          </a:p>
          <a:p>
            <a:pPr marL="457200" indent="-457200" eaLnBrk="1" hangingPunct="1"/>
            <a:r>
              <a:rPr lang="en-US" altLang="en-US" sz="2800" i="1" smtClean="0">
                <a:cs typeface="Arial" panose="020B0604020202020204" pitchFamily="34" charset="0"/>
              </a:rPr>
              <a:t>R</a:t>
            </a:r>
            <a:r>
              <a:rPr lang="en-US" altLang="en-US" sz="2800" smtClean="0">
                <a:cs typeface="Arial" panose="020B0604020202020204" pitchFamily="34" charset="0"/>
              </a:rPr>
              <a:t> = 0.08206 L·atm/mol·K</a:t>
            </a:r>
          </a:p>
          <a:p>
            <a:pPr marL="457200" indent="-457200" eaLnBrk="1" hangingPunct="1"/>
            <a:r>
              <a:rPr lang="en-US" altLang="en-US" sz="2800" i="1" smtClean="0">
                <a:cs typeface="Arial" panose="020B0604020202020204" pitchFamily="34" charset="0"/>
              </a:rPr>
              <a:t>T</a:t>
            </a:r>
            <a:r>
              <a:rPr lang="en-US" altLang="en-US" sz="2800" smtClean="0">
                <a:cs typeface="Arial" panose="020B0604020202020204" pitchFamily="34" charset="0"/>
              </a:rPr>
              <a:t> = temperature (in kelvin)</a:t>
            </a:r>
          </a:p>
        </p:txBody>
      </p:sp>
      <p:sp>
        <p:nvSpPr>
          <p:cNvPr id="19866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wipe(left)">
                                      <p:cBhvr>
                                        <p:cTn id="7" dur="5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1539">
                                            <p:txEl>
                                              <p:pRg st="0" end="0"/>
                                            </p:txEl>
                                          </p:spTgt>
                                        </p:tgtEl>
                                        <p:attrNameLst>
                                          <p:attrName>style.visibility</p:attrName>
                                        </p:attrNameLst>
                                      </p:cBhvr>
                                      <p:to>
                                        <p:strVal val="visible"/>
                                      </p:to>
                                    </p:set>
                                    <p:animEffect transition="in" filter="wipe(left)">
                                      <p:cBhvr>
                                        <p:cTn id="12" dur="500"/>
                                        <p:tgtEl>
                                          <p:spTgt spid="321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1539">
                                            <p:txEl>
                                              <p:pRg st="2" end="2"/>
                                            </p:txEl>
                                          </p:spTgt>
                                        </p:tgtEl>
                                        <p:attrNameLst>
                                          <p:attrName>style.visibility</p:attrName>
                                        </p:attrNameLst>
                                      </p:cBhvr>
                                      <p:to>
                                        <p:strVal val="visible"/>
                                      </p:to>
                                    </p:set>
                                    <p:animEffect transition="in" filter="wipe(left)">
                                      <p:cBhvr>
                                        <p:cTn id="17" dur="500"/>
                                        <p:tgtEl>
                                          <p:spTgt spid="321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1539">
                                            <p:txEl>
                                              <p:pRg st="3" end="3"/>
                                            </p:txEl>
                                          </p:spTgt>
                                        </p:tgtEl>
                                        <p:attrNameLst>
                                          <p:attrName>style.visibility</p:attrName>
                                        </p:attrNameLst>
                                      </p:cBhvr>
                                      <p:to>
                                        <p:strVal val="visible"/>
                                      </p:to>
                                    </p:set>
                                    <p:animEffect transition="in" filter="wipe(left)">
                                      <p:cBhvr>
                                        <p:cTn id="22" dur="500"/>
                                        <p:tgtEl>
                                          <p:spTgt spid="32153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1539">
                                            <p:txEl>
                                              <p:pRg st="4" end="4"/>
                                            </p:txEl>
                                          </p:spTgt>
                                        </p:tgtEl>
                                        <p:attrNameLst>
                                          <p:attrName>style.visibility</p:attrName>
                                        </p:attrNameLst>
                                      </p:cBhvr>
                                      <p:to>
                                        <p:strVal val="visible"/>
                                      </p:to>
                                    </p:set>
                                    <p:animEffect transition="in" filter="wipe(left)">
                                      <p:cBhvr>
                                        <p:cTn id="25" dur="500"/>
                                        <p:tgtEl>
                                          <p:spTgt spid="321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autoUpdateAnimBg="0"/>
      <p:bldP spid="3215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pPr>
              <a:defRPr/>
            </a:pPr>
            <a:r>
              <a:rPr lang="en-US"/>
              <a:t>Copyright © Cengage Learning. All rights reserved</a:t>
            </a:r>
          </a:p>
        </p:txBody>
      </p:sp>
      <p:sp>
        <p:nvSpPr>
          <p:cNvPr id="20070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B859DB-EFB5-4327-A454-9CC90FAD6BC4}" type="slidenum">
              <a:rPr lang="en-US" altLang="en-US" sz="1000"/>
              <a:pPr>
                <a:spcBef>
                  <a:spcPct val="0"/>
                </a:spcBef>
                <a:buFontTx/>
                <a:buNone/>
              </a:pPr>
              <a:t>18</a:t>
            </a:fld>
            <a:endParaRPr lang="en-US" altLang="en-US" sz="1000"/>
          </a:p>
        </p:txBody>
      </p:sp>
      <p:sp>
        <p:nvSpPr>
          <p:cNvPr id="200708" name="Rectangle 2"/>
          <p:cNvSpPr>
            <a:spLocks noGrp="1" noChangeArrowheads="1"/>
          </p:cNvSpPr>
          <p:nvPr>
            <p:ph type="title"/>
          </p:nvPr>
        </p:nvSpPr>
        <p:spPr/>
        <p:txBody>
          <a:bodyPr/>
          <a:lstStyle/>
          <a:p>
            <a:pPr eaLnBrk="1" hangingPunct="1">
              <a:spcBef>
                <a:spcPct val="20000"/>
              </a:spcBef>
            </a:pPr>
            <a:r>
              <a:rPr lang="en-US" altLang="en-US" smtClean="0"/>
              <a:t>Example</a:t>
            </a:r>
          </a:p>
        </p:txBody>
      </p:sp>
      <p:sp>
        <p:nvSpPr>
          <p:cNvPr id="323587" name="Rectangle 3"/>
          <p:cNvSpPr>
            <a:spLocks noGrp="1" noChangeArrowheads="1"/>
          </p:cNvSpPr>
          <p:nvPr>
            <p:ph type="body" idx="1"/>
          </p:nvPr>
        </p:nvSpPr>
        <p:spPr>
          <a:xfrm>
            <a:off x="457200" y="1752600"/>
            <a:ext cx="8229600" cy="1971675"/>
          </a:xfrm>
        </p:spPr>
        <p:txBody>
          <a:bodyPr/>
          <a:lstStyle/>
          <a:p>
            <a:pPr marL="0" indent="0" eaLnBrk="1" hangingPunct="1">
              <a:buFontTx/>
              <a:buNone/>
            </a:pPr>
            <a:r>
              <a:rPr lang="en-US" altLang="en-US" sz="2800" smtClean="0"/>
              <a:t>	N</a:t>
            </a:r>
            <a:r>
              <a:rPr lang="en-US" altLang="en-US" sz="2800" baseline="-25000" smtClean="0"/>
              <a:t>2</a:t>
            </a:r>
            <a:r>
              <a:rPr lang="en-US" altLang="en-US" sz="2800" smtClean="0"/>
              <a:t>(</a:t>
            </a:r>
            <a:r>
              <a:rPr lang="en-US" altLang="en-US" sz="2800" i="1" smtClean="0"/>
              <a:t>g</a:t>
            </a:r>
            <a:r>
              <a:rPr lang="en-US" altLang="en-US" sz="2800" smtClean="0"/>
              <a:t>) + 3H</a:t>
            </a:r>
            <a:r>
              <a:rPr lang="en-US" altLang="en-US" sz="2800" baseline="-25000" smtClean="0"/>
              <a:t>2</a:t>
            </a:r>
            <a:r>
              <a:rPr lang="en-US" altLang="en-US" sz="2800" smtClean="0"/>
              <a:t>(</a:t>
            </a:r>
            <a:r>
              <a:rPr lang="en-US" altLang="en-US" sz="2800" i="1" smtClean="0"/>
              <a:t>g</a:t>
            </a:r>
            <a:r>
              <a:rPr lang="en-US" altLang="en-US" sz="2800" smtClean="0"/>
              <a:t>)         2NH</a:t>
            </a:r>
            <a:r>
              <a:rPr lang="en-US" altLang="en-US" sz="2800" baseline="-25000" smtClean="0"/>
              <a:t>3</a:t>
            </a:r>
            <a:r>
              <a:rPr lang="en-US" altLang="en-US" sz="2800" smtClean="0"/>
              <a:t>(</a:t>
            </a:r>
            <a:r>
              <a:rPr lang="en-US" altLang="en-US" sz="2800" i="1" smtClean="0"/>
              <a:t>g</a:t>
            </a:r>
            <a:r>
              <a:rPr lang="en-US" altLang="en-US" sz="2800" smtClean="0"/>
              <a:t>)</a:t>
            </a:r>
          </a:p>
          <a:p>
            <a:pPr marL="0" indent="0" eaLnBrk="1" hangingPunct="1">
              <a:buFontTx/>
              <a:buNone/>
            </a:pPr>
            <a:endParaRPr lang="en-US" altLang="en-US" sz="2800" smtClean="0"/>
          </a:p>
          <a:p>
            <a:pPr marL="0" indent="0" eaLnBrk="1" hangingPunct="1">
              <a:buFontTx/>
              <a:buNone/>
            </a:pPr>
            <a:r>
              <a:rPr lang="en-US" altLang="en-US" sz="2800" smtClean="0"/>
              <a:t>Using the value of </a:t>
            </a:r>
            <a:r>
              <a:rPr lang="en-US" altLang="en-US" sz="2800" i="1" smtClean="0"/>
              <a:t>K</a:t>
            </a:r>
            <a:r>
              <a:rPr lang="en-US" altLang="en-US" sz="2800" baseline="-25000" smtClean="0"/>
              <a:t>p</a:t>
            </a:r>
            <a:r>
              <a:rPr lang="en-US" altLang="en-US" sz="2800" smtClean="0"/>
              <a:t> (3.9 </a:t>
            </a:r>
            <a:r>
              <a:rPr lang="en-US" altLang="en-US" sz="2800" smtClean="0">
                <a:cs typeface="Arial" panose="020B0604020202020204" pitchFamily="34" charset="0"/>
              </a:rPr>
              <a:t>× 10</a:t>
            </a:r>
            <a:r>
              <a:rPr lang="en-US" altLang="en-US" sz="2800" baseline="30000" smtClean="0">
                <a:cs typeface="Arial" panose="020B0604020202020204" pitchFamily="34" charset="0"/>
              </a:rPr>
              <a:t>4</a:t>
            </a:r>
            <a:r>
              <a:rPr lang="en-US" altLang="en-US" sz="2800" smtClean="0">
                <a:cs typeface="Arial" panose="020B0604020202020204" pitchFamily="34" charset="0"/>
              </a:rPr>
              <a:t>) </a:t>
            </a:r>
            <a:r>
              <a:rPr lang="en-US" altLang="en-US" sz="2800" smtClean="0"/>
              <a:t>from the previous example, calculate the value of </a:t>
            </a:r>
            <a:r>
              <a:rPr lang="en-US" altLang="en-US" sz="2800" i="1" smtClean="0"/>
              <a:t>K</a:t>
            </a:r>
            <a:r>
              <a:rPr lang="en-US" altLang="en-US" sz="2800" smtClean="0"/>
              <a:t> at 35</a:t>
            </a:r>
            <a:r>
              <a:rPr lang="en-US" altLang="en-US" sz="2800" smtClean="0">
                <a:cs typeface="Arial" panose="020B0604020202020204" pitchFamily="34" charset="0"/>
              </a:rPr>
              <a:t>°C.</a:t>
            </a:r>
            <a:endParaRPr lang="el-GR" altLang="en-US" sz="2800" smtClean="0"/>
          </a:p>
        </p:txBody>
      </p:sp>
      <p:sp>
        <p:nvSpPr>
          <p:cNvPr id="20071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200711" name="Group 5"/>
          <p:cNvGrpSpPr>
            <a:grpSpLocks/>
          </p:cNvGrpSpPr>
          <p:nvPr/>
        </p:nvGrpSpPr>
        <p:grpSpPr bwMode="auto">
          <a:xfrm>
            <a:off x="3886200" y="1905000"/>
            <a:ext cx="533400" cy="304800"/>
            <a:chOff x="3408" y="288"/>
            <a:chExt cx="288" cy="192"/>
          </a:xfrm>
        </p:grpSpPr>
        <p:grpSp>
          <p:nvGrpSpPr>
            <p:cNvPr id="200715" name="Group 6"/>
            <p:cNvGrpSpPr>
              <a:grpSpLocks/>
            </p:cNvGrpSpPr>
            <p:nvPr/>
          </p:nvGrpSpPr>
          <p:grpSpPr bwMode="auto">
            <a:xfrm>
              <a:off x="3408" y="288"/>
              <a:ext cx="288" cy="48"/>
              <a:chOff x="3408" y="288"/>
              <a:chExt cx="288" cy="48"/>
            </a:xfrm>
          </p:grpSpPr>
          <p:sp>
            <p:nvSpPr>
              <p:cNvPr id="200719"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0"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0716" name="Group 9"/>
            <p:cNvGrpSpPr>
              <a:grpSpLocks/>
            </p:cNvGrpSpPr>
            <p:nvPr/>
          </p:nvGrpSpPr>
          <p:grpSpPr bwMode="auto">
            <a:xfrm flipH="1" flipV="1">
              <a:off x="3408" y="432"/>
              <a:ext cx="288" cy="48"/>
              <a:chOff x="3408" y="288"/>
              <a:chExt cx="288" cy="48"/>
            </a:xfrm>
          </p:grpSpPr>
          <p:sp>
            <p:nvSpPr>
              <p:cNvPr id="200717"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18"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0712" name="Rectangle 12"/>
          <p:cNvSpPr>
            <a:spLocks noChangeArrowheads="1"/>
          </p:cNvSpPr>
          <p:nvPr/>
        </p:nvSpPr>
        <p:spPr bwMode="auto">
          <a:xfrm>
            <a:off x="0"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00713" name="Rectangle 13"/>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23598" name="Object 14"/>
          <p:cNvGraphicFramePr>
            <a:graphicFrameLocks noChangeAspect="1"/>
          </p:cNvGraphicFramePr>
          <p:nvPr/>
        </p:nvGraphicFramePr>
        <p:xfrm>
          <a:off x="838200" y="4191000"/>
          <a:ext cx="7772400" cy="1724025"/>
        </p:xfrm>
        <a:graphic>
          <a:graphicData uri="http://schemas.openxmlformats.org/presentationml/2006/ole">
            <mc:AlternateContent xmlns:mc="http://schemas.openxmlformats.org/markup-compatibility/2006">
              <mc:Choice xmlns:v="urn:schemas-microsoft-com:vml" Requires="v">
                <p:oleObj spid="_x0000_s200721" name="Equation" r:id="rId4" imgW="7772400" imgH="1727200" progId="Equation.BREE4">
                  <p:embed/>
                </p:oleObj>
              </mc:Choice>
              <mc:Fallback>
                <p:oleObj name="Equation" r:id="rId4" imgW="7772400" imgH="1727200" progId="Equation.BREE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91000"/>
                        <a:ext cx="7772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3587">
                                            <p:txEl>
                                              <p:pRg st="2" end="2"/>
                                            </p:txEl>
                                          </p:spTgt>
                                        </p:tgtEl>
                                        <p:attrNameLst>
                                          <p:attrName>style.visibility</p:attrName>
                                        </p:attrNameLst>
                                      </p:cBhvr>
                                      <p:to>
                                        <p:strVal val="visible"/>
                                      </p:to>
                                    </p:set>
                                    <p:animEffect transition="in" filter="wipe(left)">
                                      <p:cBhvr>
                                        <p:cTn id="7" dur="500"/>
                                        <p:tgtEl>
                                          <p:spTgt spid="3235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3598"/>
                                        </p:tgtEl>
                                        <p:attrNameLst>
                                          <p:attrName>style.visibility</p:attrName>
                                        </p:attrNameLst>
                                      </p:cBhvr>
                                      <p:to>
                                        <p:strVal val="visible"/>
                                      </p:to>
                                    </p:set>
                                    <p:animEffect transition="in" filter="wipe(left)">
                                      <p:cBhvr>
                                        <p:cTn id="12" dur="500"/>
                                        <p:tgtEl>
                                          <p:spTgt spid="323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pPr>
              <a:defRPr/>
            </a:pPr>
            <a:r>
              <a:rPr lang="en-US"/>
              <a:t>Copyright © Cengage Learning. All rights reserved</a:t>
            </a:r>
          </a:p>
        </p:txBody>
      </p:sp>
      <p:sp>
        <p:nvSpPr>
          <p:cNvPr id="20275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BCEE6B-C056-4C53-819A-194938D242C5}" type="slidenum">
              <a:rPr lang="en-US" altLang="en-US" sz="1000"/>
              <a:pPr>
                <a:spcBef>
                  <a:spcPct val="0"/>
                </a:spcBef>
                <a:buFontTx/>
                <a:buNone/>
              </a:pPr>
              <a:t>19</a:t>
            </a:fld>
            <a:endParaRPr lang="en-US" altLang="en-US" sz="1000"/>
          </a:p>
        </p:txBody>
      </p:sp>
      <p:sp>
        <p:nvSpPr>
          <p:cNvPr id="326658" name="Rectangle 2"/>
          <p:cNvSpPr>
            <a:spLocks noGrp="1" noChangeArrowheads="1"/>
          </p:cNvSpPr>
          <p:nvPr>
            <p:ph type="title"/>
          </p:nvPr>
        </p:nvSpPr>
        <p:spPr/>
        <p:txBody>
          <a:bodyPr/>
          <a:lstStyle/>
          <a:p>
            <a:pPr eaLnBrk="1" hangingPunct="1">
              <a:spcBef>
                <a:spcPct val="20000"/>
              </a:spcBef>
            </a:pPr>
            <a:r>
              <a:rPr lang="en-US" altLang="en-US" smtClean="0"/>
              <a:t>Homogeneous Equilibria</a:t>
            </a:r>
          </a:p>
        </p:txBody>
      </p:sp>
      <p:sp>
        <p:nvSpPr>
          <p:cNvPr id="326659" name="Rectangle 3"/>
          <p:cNvSpPr>
            <a:spLocks noGrp="1" noChangeArrowheads="1"/>
          </p:cNvSpPr>
          <p:nvPr>
            <p:ph type="body" idx="1"/>
          </p:nvPr>
        </p:nvSpPr>
        <p:spPr>
          <a:xfrm>
            <a:off x="457200" y="1752600"/>
            <a:ext cx="8229600" cy="2484438"/>
          </a:xfrm>
        </p:spPr>
        <p:txBody>
          <a:bodyPr/>
          <a:lstStyle/>
          <a:p>
            <a:pPr marL="457200" indent="-457200" eaLnBrk="1" hangingPunct="1"/>
            <a:r>
              <a:rPr lang="en-US" altLang="en-US" sz="2800" smtClean="0"/>
              <a:t>Homogeneous equilibria – involve the same phase:</a:t>
            </a:r>
          </a:p>
          <a:p>
            <a:pPr marL="457200" indent="-457200" eaLnBrk="1" hangingPunct="1">
              <a:buFontTx/>
              <a:buNone/>
            </a:pPr>
            <a:r>
              <a:rPr lang="en-US" altLang="en-US" sz="2800" smtClean="0"/>
              <a:t>		N</a:t>
            </a:r>
            <a:r>
              <a:rPr lang="en-US" altLang="en-US" sz="2800" baseline="-25000" smtClean="0"/>
              <a:t>2</a:t>
            </a:r>
            <a:r>
              <a:rPr lang="en-US" altLang="en-US" sz="2800" smtClean="0"/>
              <a:t>(</a:t>
            </a:r>
            <a:r>
              <a:rPr lang="en-US" altLang="en-US" sz="2800" i="1" smtClean="0"/>
              <a:t>g</a:t>
            </a:r>
            <a:r>
              <a:rPr lang="en-US" altLang="en-US" sz="2800" smtClean="0"/>
              <a:t>) + 3H</a:t>
            </a:r>
            <a:r>
              <a:rPr lang="en-US" altLang="en-US" sz="2800" baseline="-25000" smtClean="0"/>
              <a:t>2</a:t>
            </a:r>
            <a:r>
              <a:rPr lang="en-US" altLang="en-US" sz="2800" smtClean="0"/>
              <a:t>(</a:t>
            </a:r>
            <a:r>
              <a:rPr lang="en-US" altLang="en-US" sz="2800" i="1" smtClean="0"/>
              <a:t>g</a:t>
            </a:r>
            <a:r>
              <a:rPr lang="en-US" altLang="en-US" sz="2800" smtClean="0"/>
              <a:t>)         2NH</a:t>
            </a:r>
            <a:r>
              <a:rPr lang="en-US" altLang="en-US" sz="2800" baseline="-25000" smtClean="0"/>
              <a:t>3</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a:p>
            <a:pPr marL="457200" indent="-457200" eaLnBrk="1" hangingPunct="1">
              <a:buFontTx/>
              <a:buNone/>
            </a:pPr>
            <a:r>
              <a:rPr lang="en-US" altLang="en-US" sz="2800" smtClean="0"/>
              <a:t>		HCN(</a:t>
            </a:r>
            <a:r>
              <a:rPr lang="en-US" altLang="en-US" sz="2800" i="1" smtClean="0"/>
              <a:t>aq</a:t>
            </a:r>
            <a:r>
              <a:rPr lang="en-US" altLang="en-US" sz="2800" smtClean="0"/>
              <a:t>)          H</a:t>
            </a:r>
            <a:r>
              <a:rPr lang="en-US" altLang="en-US" sz="2800" baseline="30000" smtClean="0"/>
              <a:t>+</a:t>
            </a:r>
            <a:r>
              <a:rPr lang="en-US" altLang="en-US" sz="2800" smtClean="0"/>
              <a:t>(</a:t>
            </a:r>
            <a:r>
              <a:rPr lang="en-US" altLang="en-US" sz="2800" i="1" smtClean="0"/>
              <a:t>aq</a:t>
            </a:r>
            <a:r>
              <a:rPr lang="en-US" altLang="en-US" sz="2800" smtClean="0"/>
              <a:t>) + CN</a:t>
            </a:r>
            <a:r>
              <a:rPr lang="en-US" altLang="en-US" sz="2800" baseline="30000" smtClean="0"/>
              <a:t>-</a:t>
            </a:r>
            <a:r>
              <a:rPr lang="en-US" altLang="en-US" sz="2800" smtClean="0"/>
              <a:t>(</a:t>
            </a:r>
            <a:r>
              <a:rPr lang="en-US" altLang="en-US" sz="2800" i="1" smtClean="0"/>
              <a:t>aq</a:t>
            </a:r>
            <a:r>
              <a:rPr lang="en-US" altLang="en-US" sz="2800" smtClean="0"/>
              <a:t>)</a:t>
            </a:r>
          </a:p>
        </p:txBody>
      </p:sp>
      <p:sp>
        <p:nvSpPr>
          <p:cNvPr id="20275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326661" name="Group 5"/>
          <p:cNvGrpSpPr>
            <a:grpSpLocks/>
          </p:cNvGrpSpPr>
          <p:nvPr/>
        </p:nvGrpSpPr>
        <p:grpSpPr bwMode="auto">
          <a:xfrm>
            <a:off x="3886200" y="2819400"/>
            <a:ext cx="533400" cy="304800"/>
            <a:chOff x="3408" y="288"/>
            <a:chExt cx="288" cy="192"/>
          </a:xfrm>
        </p:grpSpPr>
        <p:grpSp>
          <p:nvGrpSpPr>
            <p:cNvPr id="202767" name="Group 6"/>
            <p:cNvGrpSpPr>
              <a:grpSpLocks/>
            </p:cNvGrpSpPr>
            <p:nvPr/>
          </p:nvGrpSpPr>
          <p:grpSpPr bwMode="auto">
            <a:xfrm>
              <a:off x="3408" y="288"/>
              <a:ext cx="288" cy="48"/>
              <a:chOff x="3408" y="288"/>
              <a:chExt cx="288" cy="48"/>
            </a:xfrm>
          </p:grpSpPr>
          <p:sp>
            <p:nvSpPr>
              <p:cNvPr id="202771"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72"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2768" name="Group 9"/>
            <p:cNvGrpSpPr>
              <a:grpSpLocks/>
            </p:cNvGrpSpPr>
            <p:nvPr/>
          </p:nvGrpSpPr>
          <p:grpSpPr bwMode="auto">
            <a:xfrm flipH="1" flipV="1">
              <a:off x="3408" y="432"/>
              <a:ext cx="288" cy="48"/>
              <a:chOff x="3408" y="288"/>
              <a:chExt cx="288" cy="48"/>
            </a:xfrm>
          </p:grpSpPr>
          <p:sp>
            <p:nvSpPr>
              <p:cNvPr id="202769"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70"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26668" name="Group 12"/>
          <p:cNvGrpSpPr>
            <a:grpSpLocks/>
          </p:cNvGrpSpPr>
          <p:nvPr/>
        </p:nvGrpSpPr>
        <p:grpSpPr bwMode="auto">
          <a:xfrm>
            <a:off x="3048000" y="3810000"/>
            <a:ext cx="533400" cy="304800"/>
            <a:chOff x="3408" y="288"/>
            <a:chExt cx="288" cy="192"/>
          </a:xfrm>
        </p:grpSpPr>
        <p:grpSp>
          <p:nvGrpSpPr>
            <p:cNvPr id="202761" name="Group 13"/>
            <p:cNvGrpSpPr>
              <a:grpSpLocks/>
            </p:cNvGrpSpPr>
            <p:nvPr/>
          </p:nvGrpSpPr>
          <p:grpSpPr bwMode="auto">
            <a:xfrm>
              <a:off x="3408" y="288"/>
              <a:ext cx="288" cy="48"/>
              <a:chOff x="3408" y="288"/>
              <a:chExt cx="288" cy="48"/>
            </a:xfrm>
          </p:grpSpPr>
          <p:sp>
            <p:nvSpPr>
              <p:cNvPr id="202765" name="Line 14"/>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6" name="Line 15"/>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2762" name="Group 16"/>
            <p:cNvGrpSpPr>
              <a:grpSpLocks/>
            </p:cNvGrpSpPr>
            <p:nvPr/>
          </p:nvGrpSpPr>
          <p:grpSpPr bwMode="auto">
            <a:xfrm flipH="1" flipV="1">
              <a:off x="3408" y="432"/>
              <a:ext cx="288" cy="48"/>
              <a:chOff x="3408" y="288"/>
              <a:chExt cx="288" cy="48"/>
            </a:xfrm>
          </p:grpSpPr>
          <p:sp>
            <p:nvSpPr>
              <p:cNvPr id="202763" name="Line 1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4" name="Line 1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wipe(left)">
                                      <p:cBhvr>
                                        <p:cTn id="7" dur="500"/>
                                        <p:tgtEl>
                                          <p:spTgt spid="326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0" end="0"/>
                                            </p:txEl>
                                          </p:spTgt>
                                        </p:tgtEl>
                                        <p:attrNameLst>
                                          <p:attrName>style.visibility</p:attrName>
                                        </p:attrNameLst>
                                      </p:cBhvr>
                                      <p:to>
                                        <p:strVal val="visible"/>
                                      </p:to>
                                    </p:set>
                                    <p:animEffect transition="in" filter="wipe(left)">
                                      <p:cBhvr>
                                        <p:cTn id="12" dur="500"/>
                                        <p:tgtEl>
                                          <p:spTgt spid="326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1" end="1"/>
                                            </p:txEl>
                                          </p:spTgt>
                                        </p:tgtEl>
                                        <p:attrNameLst>
                                          <p:attrName>style.visibility</p:attrName>
                                        </p:attrNameLst>
                                      </p:cBhvr>
                                      <p:to>
                                        <p:strVal val="visible"/>
                                      </p:to>
                                    </p:set>
                                    <p:animEffect transition="in" filter="wipe(left)">
                                      <p:cBhvr>
                                        <p:cTn id="17" dur="500"/>
                                        <p:tgtEl>
                                          <p:spTgt spid="326659">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26661"/>
                                        </p:tgtEl>
                                        <p:attrNameLst>
                                          <p:attrName>style.visibility</p:attrName>
                                        </p:attrNameLst>
                                      </p:cBhvr>
                                      <p:to>
                                        <p:strVal val="visible"/>
                                      </p:to>
                                    </p:set>
                                    <p:animEffect transition="in" filter="wipe(left)">
                                      <p:cBhvr>
                                        <p:cTn id="20" dur="500"/>
                                        <p:tgtEl>
                                          <p:spTgt spid="3266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6659">
                                            <p:txEl>
                                              <p:pRg st="3" end="3"/>
                                            </p:txEl>
                                          </p:spTgt>
                                        </p:tgtEl>
                                        <p:attrNameLst>
                                          <p:attrName>style.visibility</p:attrName>
                                        </p:attrNameLst>
                                      </p:cBhvr>
                                      <p:to>
                                        <p:strVal val="visible"/>
                                      </p:to>
                                    </p:set>
                                    <p:animEffect transition="in" filter="wipe(left)">
                                      <p:cBhvr>
                                        <p:cTn id="25" dur="500"/>
                                        <p:tgtEl>
                                          <p:spTgt spid="326659">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26668"/>
                                        </p:tgtEl>
                                        <p:attrNameLst>
                                          <p:attrName>style.visibility</p:attrName>
                                        </p:attrNameLst>
                                      </p:cBhvr>
                                      <p:to>
                                        <p:strVal val="visible"/>
                                      </p:to>
                                    </p:set>
                                    <p:animEffect transition="in" filter="wipe(left)">
                                      <p:cBhvr>
                                        <p:cTn id="28"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utoUpdateAnimBg="0"/>
      <p:bldP spid="3266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17305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6AE02E-F12F-43D9-A65D-70B553611ACD}" type="slidenum">
              <a:rPr lang="en-US" altLang="en-US" sz="1000"/>
              <a:pPr>
                <a:spcBef>
                  <a:spcPct val="0"/>
                </a:spcBef>
                <a:buFontTx/>
                <a:buNone/>
              </a:pPr>
              <a:t>2</a:t>
            </a:fld>
            <a:endParaRPr lang="en-US" altLang="en-US" sz="1000"/>
          </a:p>
        </p:txBody>
      </p:sp>
      <p:sp>
        <p:nvSpPr>
          <p:cNvPr id="173060" name="Rectangle 2"/>
          <p:cNvSpPr>
            <a:spLocks noGrp="1" noChangeArrowheads="1"/>
          </p:cNvSpPr>
          <p:nvPr>
            <p:ph type="body" idx="1"/>
          </p:nvPr>
        </p:nvSpPr>
        <p:spPr>
          <a:xfrm>
            <a:off x="457200" y="1141413"/>
            <a:ext cx="8229600" cy="3086100"/>
          </a:xfrm>
          <a:noFill/>
        </p:spPr>
        <p:txBody>
          <a:bodyPr/>
          <a:lstStyle/>
          <a:p>
            <a:pPr marL="685800" indent="-685800" eaLnBrk="1" hangingPunct="1">
              <a:buFontTx/>
              <a:buNone/>
            </a:pPr>
            <a:r>
              <a:rPr lang="en-US" altLang="en-US" smtClean="0">
                <a:hlinkClick r:id="rId3" action="ppaction://hlinksldjump"/>
              </a:rPr>
              <a:t>13.1		The Equilibrium Condition</a:t>
            </a:r>
            <a:endParaRPr lang="en-US" altLang="en-US" smtClean="0">
              <a:hlinkClick r:id="rId4" action="ppaction://hlinkpres?slideindex=2&amp;slidetitle=Slide 2"/>
            </a:endParaRPr>
          </a:p>
          <a:p>
            <a:pPr marL="685800" indent="-685800" eaLnBrk="1" hangingPunct="1">
              <a:buFontTx/>
              <a:buNone/>
            </a:pPr>
            <a:r>
              <a:rPr lang="en-US" altLang="en-US" smtClean="0">
                <a:hlinkClick r:id="rId5" action="ppaction://hlinksldjump"/>
              </a:rPr>
              <a:t>13.2		The Equilibrium Constant</a:t>
            </a:r>
            <a:endParaRPr lang="en-US" altLang="en-US" smtClean="0">
              <a:hlinkClick r:id="rId4" action="ppaction://hlinkpres?slideindex=2&amp;slidetitle=Slide 2"/>
            </a:endParaRPr>
          </a:p>
          <a:p>
            <a:pPr marL="685800" indent="-685800" eaLnBrk="1" hangingPunct="1">
              <a:buFontTx/>
              <a:buNone/>
            </a:pPr>
            <a:r>
              <a:rPr lang="en-US" altLang="en-US" smtClean="0">
                <a:hlinkClick r:id="rId6" action="ppaction://hlinksldjump"/>
              </a:rPr>
              <a:t>13.3		Equilibrium Expressions Involving Pressures</a:t>
            </a:r>
            <a:endParaRPr lang="en-US" altLang="en-US" smtClean="0">
              <a:hlinkClick r:id="rId4" action="ppaction://hlinkpres?slideindex=2&amp;slidetitle=Slide 2"/>
            </a:endParaRPr>
          </a:p>
          <a:p>
            <a:pPr marL="685800" indent="-685800" eaLnBrk="1" hangingPunct="1">
              <a:buFontTx/>
              <a:buNone/>
            </a:pPr>
            <a:r>
              <a:rPr lang="en-US" altLang="en-US" smtClean="0">
                <a:hlinkClick r:id="rId7" action="ppaction://hlinksldjump"/>
              </a:rPr>
              <a:t>13.4		Heterogeneous Equilibria</a:t>
            </a:r>
            <a:endParaRPr lang="en-US" altLang="en-US" smtClean="0">
              <a:hlinkClick r:id="rId4" action="ppaction://hlinkpres?slideindex=2&amp;slidetitle=Slide 2"/>
            </a:endParaRPr>
          </a:p>
          <a:p>
            <a:pPr marL="685800" indent="-685800" eaLnBrk="1" hangingPunct="1">
              <a:buFontTx/>
              <a:buNone/>
            </a:pPr>
            <a:r>
              <a:rPr lang="en-US" altLang="en-US" smtClean="0">
                <a:hlinkClick r:id="rId8" action="ppaction://hlinksldjump"/>
              </a:rPr>
              <a:t>13.5		Applications of the Equilibrium Constant</a:t>
            </a:r>
            <a:endParaRPr lang="en-US" altLang="en-US" smtClean="0">
              <a:hlinkClick r:id="rId4" action="ppaction://hlinkpres?slideindex=2&amp;slidetitle=Slide 2"/>
            </a:endParaRPr>
          </a:p>
          <a:p>
            <a:pPr marL="685800" indent="-685800" eaLnBrk="1" hangingPunct="1">
              <a:buFontTx/>
              <a:buNone/>
            </a:pPr>
            <a:r>
              <a:rPr lang="en-US" altLang="en-US" smtClean="0">
                <a:hlinkClick r:id="rId9" action="ppaction://hlinksldjump"/>
              </a:rPr>
              <a:t>13.6		Solving Equilibrium Problems</a:t>
            </a:r>
            <a:endParaRPr lang="en-US" altLang="en-US" smtClean="0">
              <a:hlinkClick r:id="rId4" action="ppaction://hlinkpres?slideindex=2&amp;slidetitle=Slide 2"/>
            </a:endParaRPr>
          </a:p>
          <a:p>
            <a:pPr marL="685800" indent="-685800" eaLnBrk="1" hangingPunct="1">
              <a:buFontTx/>
              <a:buNone/>
            </a:pPr>
            <a:r>
              <a:rPr lang="en-US" altLang="en-US" smtClean="0">
                <a:hlinkClick r:id="rId10" action="ppaction://hlinksldjump"/>
              </a:rPr>
              <a:t>13.7		Le Ch</a:t>
            </a:r>
            <a:r>
              <a:rPr lang="en-US" altLang="en-US" smtClean="0">
                <a:cs typeface="Arial" panose="020B0604020202020204" pitchFamily="34" charset="0"/>
                <a:hlinkClick r:id="rId10" action="ppaction://hlinksldjump"/>
              </a:rPr>
              <a:t>â</a:t>
            </a:r>
            <a:r>
              <a:rPr lang="en-US" altLang="en-US" smtClean="0">
                <a:hlinkClick r:id="rId10" action="ppaction://hlinksldjump"/>
              </a:rPr>
              <a:t>telier’s Principle</a:t>
            </a:r>
            <a:endParaRPr lang="en-US" altLang="en-US" smtClean="0">
              <a:hlinkClick r:id="rId4" action="ppaction://hlinkpres?slideindex=2&amp;slidetitle=Slide 2"/>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pPr>
              <a:defRPr/>
            </a:pPr>
            <a:r>
              <a:rPr lang="en-US"/>
              <a:t>Copyright © Cengage Learning. All rights reserved</a:t>
            </a:r>
          </a:p>
        </p:txBody>
      </p:sp>
      <p:sp>
        <p:nvSpPr>
          <p:cNvPr id="204803"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2D71EA-1B1C-4159-9A9D-89468861BEA1}" type="slidenum">
              <a:rPr lang="en-US" altLang="en-US" sz="1000"/>
              <a:pPr>
                <a:spcBef>
                  <a:spcPct val="0"/>
                </a:spcBef>
                <a:buFontTx/>
                <a:buNone/>
              </a:pPr>
              <a:t>20</a:t>
            </a:fld>
            <a:endParaRPr lang="en-US" altLang="en-US" sz="1000"/>
          </a:p>
        </p:txBody>
      </p:sp>
      <p:sp>
        <p:nvSpPr>
          <p:cNvPr id="328706" name="Rectangle 2"/>
          <p:cNvSpPr>
            <a:spLocks noGrp="1" noChangeArrowheads="1"/>
          </p:cNvSpPr>
          <p:nvPr>
            <p:ph type="title"/>
          </p:nvPr>
        </p:nvSpPr>
        <p:spPr/>
        <p:txBody>
          <a:bodyPr/>
          <a:lstStyle/>
          <a:p>
            <a:pPr eaLnBrk="1" hangingPunct="1">
              <a:spcBef>
                <a:spcPct val="20000"/>
              </a:spcBef>
            </a:pPr>
            <a:r>
              <a:rPr lang="en-US" altLang="en-US" smtClean="0"/>
              <a:t>Heterogeneous Equilibria</a:t>
            </a:r>
          </a:p>
        </p:txBody>
      </p:sp>
      <p:sp>
        <p:nvSpPr>
          <p:cNvPr id="328707" name="Rectangle 3"/>
          <p:cNvSpPr>
            <a:spLocks noGrp="1" noChangeArrowheads="1"/>
          </p:cNvSpPr>
          <p:nvPr>
            <p:ph type="body" idx="1"/>
          </p:nvPr>
        </p:nvSpPr>
        <p:spPr>
          <a:xfrm>
            <a:off x="457200" y="1752600"/>
            <a:ext cx="8229600" cy="2997200"/>
          </a:xfrm>
        </p:spPr>
        <p:txBody>
          <a:bodyPr/>
          <a:lstStyle/>
          <a:p>
            <a:pPr marL="457200" indent="-457200" eaLnBrk="1" hangingPunct="1"/>
            <a:r>
              <a:rPr lang="en-US" altLang="en-US" sz="2800" smtClean="0"/>
              <a:t>Heterogeneous equilibria – involve more than one phase:</a:t>
            </a:r>
          </a:p>
          <a:p>
            <a:pPr marL="457200" indent="-457200" eaLnBrk="1" hangingPunct="1">
              <a:buFontTx/>
              <a:buNone/>
            </a:pPr>
            <a:r>
              <a:rPr lang="en-US" altLang="en-US" sz="2800" smtClean="0"/>
              <a:t>		2KClO</a:t>
            </a:r>
            <a:r>
              <a:rPr lang="en-US" altLang="en-US" sz="2800" baseline="-25000" smtClean="0"/>
              <a:t>3</a:t>
            </a:r>
            <a:r>
              <a:rPr lang="en-US" altLang="en-US" sz="2800" smtClean="0"/>
              <a:t>(</a:t>
            </a:r>
            <a:r>
              <a:rPr lang="en-US" altLang="en-US" sz="2800" i="1" smtClean="0"/>
              <a:t>s</a:t>
            </a:r>
            <a:r>
              <a:rPr lang="en-US" altLang="en-US" sz="2800" smtClean="0"/>
              <a:t>)          2KCl(</a:t>
            </a:r>
            <a:r>
              <a:rPr lang="en-US" altLang="en-US" sz="2800" i="1" smtClean="0"/>
              <a:t>s</a:t>
            </a:r>
            <a:r>
              <a:rPr lang="en-US" altLang="en-US" sz="2800" smtClean="0"/>
              <a:t>) + 3O</a:t>
            </a:r>
            <a:r>
              <a:rPr lang="en-US" altLang="en-US" sz="2800" baseline="-25000" smtClean="0"/>
              <a:t>2</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a:p>
            <a:pPr marL="457200" indent="-457200" eaLnBrk="1" hangingPunct="1">
              <a:buFontTx/>
              <a:buNone/>
            </a:pPr>
            <a:r>
              <a:rPr lang="en-US" altLang="en-US" sz="2800" smtClean="0"/>
              <a:t>		 2H</a:t>
            </a:r>
            <a:r>
              <a:rPr lang="en-US" altLang="en-US" sz="2800" baseline="-25000" smtClean="0"/>
              <a:t>2</a:t>
            </a:r>
            <a:r>
              <a:rPr lang="en-US" altLang="en-US" sz="2800" smtClean="0"/>
              <a:t>O(</a:t>
            </a:r>
            <a:r>
              <a:rPr lang="en-US" altLang="en-US" sz="2800" i="1" smtClean="0"/>
              <a:t>l</a:t>
            </a:r>
            <a:r>
              <a:rPr lang="en-US" altLang="en-US" sz="2800" smtClean="0"/>
              <a:t>)              2H</a:t>
            </a:r>
            <a:r>
              <a:rPr lang="en-US" altLang="en-US" sz="2800" baseline="-25000" smtClean="0"/>
              <a:t>2</a:t>
            </a:r>
            <a:r>
              <a:rPr lang="en-US" altLang="en-US" sz="2800" smtClean="0"/>
              <a:t>(</a:t>
            </a:r>
            <a:r>
              <a:rPr lang="en-US" altLang="en-US" sz="2800" i="1" smtClean="0"/>
              <a:t>g</a:t>
            </a:r>
            <a:r>
              <a:rPr lang="en-US" altLang="en-US" sz="2800" smtClean="0"/>
              <a:t>) + O</a:t>
            </a:r>
            <a:r>
              <a:rPr lang="en-US" altLang="en-US" sz="2800" baseline="-25000" smtClean="0"/>
              <a:t>2</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p:txBody>
      </p:sp>
      <p:sp>
        <p:nvSpPr>
          <p:cNvPr id="20480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328709" name="Group 5"/>
          <p:cNvGrpSpPr>
            <a:grpSpLocks/>
          </p:cNvGrpSpPr>
          <p:nvPr/>
        </p:nvGrpSpPr>
        <p:grpSpPr bwMode="auto">
          <a:xfrm>
            <a:off x="3276600" y="2819400"/>
            <a:ext cx="533400" cy="304800"/>
            <a:chOff x="3408" y="288"/>
            <a:chExt cx="288" cy="192"/>
          </a:xfrm>
        </p:grpSpPr>
        <p:grpSp>
          <p:nvGrpSpPr>
            <p:cNvPr id="204815" name="Group 6"/>
            <p:cNvGrpSpPr>
              <a:grpSpLocks/>
            </p:cNvGrpSpPr>
            <p:nvPr/>
          </p:nvGrpSpPr>
          <p:grpSpPr bwMode="auto">
            <a:xfrm>
              <a:off x="3408" y="288"/>
              <a:ext cx="288" cy="48"/>
              <a:chOff x="3408" y="288"/>
              <a:chExt cx="288" cy="48"/>
            </a:xfrm>
          </p:grpSpPr>
          <p:sp>
            <p:nvSpPr>
              <p:cNvPr id="204819"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20"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816" name="Group 9"/>
            <p:cNvGrpSpPr>
              <a:grpSpLocks/>
            </p:cNvGrpSpPr>
            <p:nvPr/>
          </p:nvGrpSpPr>
          <p:grpSpPr bwMode="auto">
            <a:xfrm flipH="1" flipV="1">
              <a:off x="3408" y="432"/>
              <a:ext cx="288" cy="48"/>
              <a:chOff x="3408" y="288"/>
              <a:chExt cx="288" cy="48"/>
            </a:xfrm>
          </p:grpSpPr>
          <p:sp>
            <p:nvSpPr>
              <p:cNvPr id="204817"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18"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28716" name="Group 12"/>
          <p:cNvGrpSpPr>
            <a:grpSpLocks/>
          </p:cNvGrpSpPr>
          <p:nvPr/>
        </p:nvGrpSpPr>
        <p:grpSpPr bwMode="auto">
          <a:xfrm>
            <a:off x="3270250" y="3870325"/>
            <a:ext cx="533400" cy="304800"/>
            <a:chOff x="3408" y="288"/>
            <a:chExt cx="288" cy="192"/>
          </a:xfrm>
        </p:grpSpPr>
        <p:grpSp>
          <p:nvGrpSpPr>
            <p:cNvPr id="204809" name="Group 13"/>
            <p:cNvGrpSpPr>
              <a:grpSpLocks/>
            </p:cNvGrpSpPr>
            <p:nvPr/>
          </p:nvGrpSpPr>
          <p:grpSpPr bwMode="auto">
            <a:xfrm>
              <a:off x="3408" y="288"/>
              <a:ext cx="288" cy="48"/>
              <a:chOff x="3408" y="288"/>
              <a:chExt cx="288" cy="48"/>
            </a:xfrm>
          </p:grpSpPr>
          <p:sp>
            <p:nvSpPr>
              <p:cNvPr id="204813" name="Line 14"/>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14" name="Line 15"/>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810" name="Group 16"/>
            <p:cNvGrpSpPr>
              <a:grpSpLocks/>
            </p:cNvGrpSpPr>
            <p:nvPr/>
          </p:nvGrpSpPr>
          <p:grpSpPr bwMode="auto">
            <a:xfrm flipH="1" flipV="1">
              <a:off x="3408" y="432"/>
              <a:ext cx="288" cy="48"/>
              <a:chOff x="3408" y="288"/>
              <a:chExt cx="288" cy="48"/>
            </a:xfrm>
          </p:grpSpPr>
          <p:sp>
            <p:nvSpPr>
              <p:cNvPr id="204811" name="Line 1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12" name="Line 1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8706"/>
                                        </p:tgtEl>
                                        <p:attrNameLst>
                                          <p:attrName>style.visibility</p:attrName>
                                        </p:attrNameLst>
                                      </p:cBhvr>
                                      <p:to>
                                        <p:strVal val="visible"/>
                                      </p:to>
                                    </p:set>
                                    <p:animEffect transition="in" filter="wipe(left)">
                                      <p:cBhvr>
                                        <p:cTn id="7" dur="500"/>
                                        <p:tgtEl>
                                          <p:spTgt spid="328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707">
                                            <p:txEl>
                                              <p:pRg st="0" end="0"/>
                                            </p:txEl>
                                          </p:spTgt>
                                        </p:tgtEl>
                                        <p:attrNameLst>
                                          <p:attrName>style.visibility</p:attrName>
                                        </p:attrNameLst>
                                      </p:cBhvr>
                                      <p:to>
                                        <p:strVal val="visible"/>
                                      </p:to>
                                    </p:set>
                                    <p:animEffect transition="in" filter="wipe(left)">
                                      <p:cBhvr>
                                        <p:cTn id="12" dur="500"/>
                                        <p:tgtEl>
                                          <p:spTgt spid="328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8707">
                                            <p:txEl>
                                              <p:pRg st="1" end="1"/>
                                            </p:txEl>
                                          </p:spTgt>
                                        </p:tgtEl>
                                        <p:attrNameLst>
                                          <p:attrName>style.visibility</p:attrName>
                                        </p:attrNameLst>
                                      </p:cBhvr>
                                      <p:to>
                                        <p:strVal val="visible"/>
                                      </p:to>
                                    </p:set>
                                    <p:animEffect transition="in" filter="wipe(left)">
                                      <p:cBhvr>
                                        <p:cTn id="17" dur="500"/>
                                        <p:tgtEl>
                                          <p:spTgt spid="328707">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28709"/>
                                        </p:tgtEl>
                                        <p:attrNameLst>
                                          <p:attrName>style.visibility</p:attrName>
                                        </p:attrNameLst>
                                      </p:cBhvr>
                                      <p:to>
                                        <p:strVal val="visible"/>
                                      </p:to>
                                    </p:set>
                                    <p:animEffect transition="in" filter="wipe(left)">
                                      <p:cBhvr>
                                        <p:cTn id="20" dur="500"/>
                                        <p:tgtEl>
                                          <p:spTgt spid="3287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8707">
                                            <p:txEl>
                                              <p:pRg st="3" end="3"/>
                                            </p:txEl>
                                          </p:spTgt>
                                        </p:tgtEl>
                                        <p:attrNameLst>
                                          <p:attrName>style.visibility</p:attrName>
                                        </p:attrNameLst>
                                      </p:cBhvr>
                                      <p:to>
                                        <p:strVal val="visible"/>
                                      </p:to>
                                    </p:set>
                                    <p:animEffect transition="in" filter="wipe(left)">
                                      <p:cBhvr>
                                        <p:cTn id="25" dur="500"/>
                                        <p:tgtEl>
                                          <p:spTgt spid="328707">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28716"/>
                                        </p:tgtEl>
                                        <p:attrNameLst>
                                          <p:attrName>style.visibility</p:attrName>
                                        </p:attrNameLst>
                                      </p:cBhvr>
                                      <p:to>
                                        <p:strVal val="visible"/>
                                      </p:to>
                                    </p:set>
                                    <p:animEffect transition="in" filter="wipe(left)">
                                      <p:cBhvr>
                                        <p:cTn id="28" dur="500"/>
                                        <p:tgtEl>
                                          <p:spTgt spid="328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utoUpdateAnimBg="0"/>
      <p:bldP spid="3287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defRPr/>
            </a:pPr>
            <a:r>
              <a:rPr lang="en-US"/>
              <a:t>Copyright © Cengage Learning. All rights reserved</a:t>
            </a:r>
          </a:p>
        </p:txBody>
      </p:sp>
      <p:sp>
        <p:nvSpPr>
          <p:cNvPr id="206851"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00F259-E549-4EAA-A663-5CF31DF3EEFA}" type="slidenum">
              <a:rPr lang="en-US" altLang="en-US" sz="1000"/>
              <a:pPr>
                <a:spcBef>
                  <a:spcPct val="0"/>
                </a:spcBef>
                <a:buFontTx/>
                <a:buNone/>
              </a:pPr>
              <a:t>21</a:t>
            </a:fld>
            <a:endParaRPr lang="en-US" altLang="en-US" sz="1000"/>
          </a:p>
        </p:txBody>
      </p:sp>
      <p:sp>
        <p:nvSpPr>
          <p:cNvPr id="330754" name="Rectangle 2"/>
          <p:cNvSpPr>
            <a:spLocks noGrp="1" noChangeArrowheads="1"/>
          </p:cNvSpPr>
          <p:nvPr>
            <p:ph type="body" idx="1"/>
          </p:nvPr>
        </p:nvSpPr>
        <p:spPr>
          <a:xfrm>
            <a:off x="457200" y="1752600"/>
            <a:ext cx="8229600" cy="3884613"/>
          </a:xfrm>
        </p:spPr>
        <p:txBody>
          <a:bodyPr/>
          <a:lstStyle/>
          <a:p>
            <a:pPr marL="457200" indent="-457200" eaLnBrk="1" hangingPunct="1"/>
            <a:r>
              <a:rPr lang="en-US" altLang="en-US" sz="2800" smtClean="0"/>
              <a:t>The position of a heterogeneous equilibrium does not depend on the amounts of </a:t>
            </a:r>
            <a:r>
              <a:rPr lang="en-US" altLang="en-US" sz="2800" b="1" smtClean="0"/>
              <a:t>pure solids or liquids</a:t>
            </a:r>
            <a:r>
              <a:rPr lang="en-US" altLang="en-US" sz="2800" smtClean="0"/>
              <a:t> present.</a:t>
            </a:r>
          </a:p>
          <a:p>
            <a:pPr marL="901700" lvl="1" indent="-444500" eaLnBrk="1" hangingPunct="1">
              <a:buFont typeface="Wingdings" panose="05000000000000000000" pitchFamily="2" charset="2"/>
              <a:buChar char="§"/>
            </a:pPr>
            <a:r>
              <a:rPr lang="en-US" altLang="en-US" sz="2800" smtClean="0"/>
              <a:t>These should be </a:t>
            </a:r>
            <a:r>
              <a:rPr lang="en-US" altLang="en-US" sz="2800" b="1" smtClean="0"/>
              <a:t>REMOVED </a:t>
            </a:r>
            <a:r>
              <a:rPr lang="en-US" altLang="en-US" sz="2800" smtClean="0"/>
              <a:t>from the K expression!</a:t>
            </a:r>
          </a:p>
          <a:p>
            <a:pPr marL="901700" lvl="1" indent="-444500" eaLnBrk="1" hangingPunct="1">
              <a:buFont typeface="Wingdings" panose="05000000000000000000" pitchFamily="2" charset="2"/>
              <a:buNone/>
            </a:pPr>
            <a:r>
              <a:rPr lang="en-US" altLang="en-US" sz="2800" smtClean="0"/>
              <a:t>		 </a:t>
            </a:r>
          </a:p>
          <a:p>
            <a:pPr marL="901700" lvl="1" indent="-444500" eaLnBrk="1" hangingPunct="1">
              <a:buFont typeface="Wingdings" panose="05000000000000000000" pitchFamily="2" charset="2"/>
              <a:buNone/>
            </a:pPr>
            <a:r>
              <a:rPr lang="en-US" altLang="en-US" sz="2800" smtClean="0"/>
              <a:t>		2KClO</a:t>
            </a:r>
            <a:r>
              <a:rPr lang="en-US" altLang="en-US" sz="2800" baseline="-25000" smtClean="0"/>
              <a:t>3</a:t>
            </a:r>
            <a:r>
              <a:rPr lang="en-US" altLang="en-US" sz="2800" smtClean="0"/>
              <a:t>(</a:t>
            </a:r>
            <a:r>
              <a:rPr lang="en-US" altLang="en-US" sz="2800" i="1" smtClean="0"/>
              <a:t>s</a:t>
            </a:r>
            <a:r>
              <a:rPr lang="en-US" altLang="en-US" sz="2800" smtClean="0"/>
              <a:t>)          2KCl(</a:t>
            </a:r>
            <a:r>
              <a:rPr lang="en-US" altLang="en-US" sz="2800" i="1" smtClean="0"/>
              <a:t>s</a:t>
            </a:r>
            <a:r>
              <a:rPr lang="en-US" altLang="en-US" sz="2800" smtClean="0"/>
              <a:t>) + 3O</a:t>
            </a:r>
            <a:r>
              <a:rPr lang="en-US" altLang="en-US" sz="2800" baseline="-25000" smtClean="0"/>
              <a:t>2</a:t>
            </a:r>
            <a:r>
              <a:rPr lang="en-US" altLang="en-US" sz="2800" smtClean="0"/>
              <a:t>(</a:t>
            </a:r>
            <a:r>
              <a:rPr lang="en-US" altLang="en-US" sz="2800" i="1" smtClean="0"/>
              <a:t>g</a:t>
            </a:r>
            <a:r>
              <a:rPr lang="en-US" altLang="en-US" sz="2800" smtClean="0"/>
              <a:t>)</a:t>
            </a:r>
          </a:p>
          <a:p>
            <a:pPr marL="457200" indent="-457200" eaLnBrk="1" hangingPunct="1">
              <a:buFontTx/>
              <a:buNone/>
            </a:pPr>
            <a:endParaRPr lang="en-US" altLang="en-US" sz="2800" smtClean="0"/>
          </a:p>
        </p:txBody>
      </p:sp>
      <p:sp>
        <p:nvSpPr>
          <p:cNvPr id="206853"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330756" name="Group 4"/>
          <p:cNvGrpSpPr>
            <a:grpSpLocks/>
          </p:cNvGrpSpPr>
          <p:nvPr/>
        </p:nvGrpSpPr>
        <p:grpSpPr bwMode="auto">
          <a:xfrm>
            <a:off x="3257550" y="4648200"/>
            <a:ext cx="533400" cy="304800"/>
            <a:chOff x="3408" y="288"/>
            <a:chExt cx="288" cy="192"/>
          </a:xfrm>
        </p:grpSpPr>
        <p:grpSp>
          <p:nvGrpSpPr>
            <p:cNvPr id="206857" name="Group 5"/>
            <p:cNvGrpSpPr>
              <a:grpSpLocks/>
            </p:cNvGrpSpPr>
            <p:nvPr/>
          </p:nvGrpSpPr>
          <p:grpSpPr bwMode="auto">
            <a:xfrm>
              <a:off x="3408" y="288"/>
              <a:ext cx="288" cy="48"/>
              <a:chOff x="3408" y="288"/>
              <a:chExt cx="288" cy="48"/>
            </a:xfrm>
          </p:grpSpPr>
          <p:sp>
            <p:nvSpPr>
              <p:cNvPr id="206861" name="Line 6"/>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62" name="Line 7"/>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858" name="Group 8"/>
            <p:cNvGrpSpPr>
              <a:grpSpLocks/>
            </p:cNvGrpSpPr>
            <p:nvPr/>
          </p:nvGrpSpPr>
          <p:grpSpPr bwMode="auto">
            <a:xfrm flipH="1" flipV="1">
              <a:off x="3408" y="432"/>
              <a:ext cx="288" cy="48"/>
              <a:chOff x="3408" y="288"/>
              <a:chExt cx="288" cy="48"/>
            </a:xfrm>
          </p:grpSpPr>
          <p:sp>
            <p:nvSpPr>
              <p:cNvPr id="206859" name="Line 9"/>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60" name="Line 10"/>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6855"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30764" name="Object 12"/>
          <p:cNvGraphicFramePr>
            <a:graphicFrameLocks noChangeAspect="1"/>
          </p:cNvGraphicFramePr>
          <p:nvPr/>
        </p:nvGraphicFramePr>
        <p:xfrm>
          <a:off x="3524250" y="5410200"/>
          <a:ext cx="1552575" cy="533400"/>
        </p:xfrm>
        <a:graphic>
          <a:graphicData uri="http://schemas.openxmlformats.org/presentationml/2006/ole">
            <mc:AlternateContent xmlns:mc="http://schemas.openxmlformats.org/markup-compatibility/2006">
              <mc:Choice xmlns:v="urn:schemas-microsoft-com:vml" Requires="v">
                <p:oleObj spid="_x0000_s206863" name="Equation" r:id="rId4" imgW="1548728" imgH="533169" progId="Equation.BREE4">
                  <p:embed/>
                </p:oleObj>
              </mc:Choice>
              <mc:Fallback>
                <p:oleObj name="Equation" r:id="rId4" imgW="1548728" imgH="533169" progId="Equation.BREE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410200"/>
                        <a:ext cx="1552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500"/>
                                        <p:tgtEl>
                                          <p:spTgt spid="3307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wipe(left)">
                                      <p:cBhvr>
                                        <p:cTn id="12" dur="500"/>
                                        <p:tgtEl>
                                          <p:spTgt spid="3307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54">
                                            <p:txEl>
                                              <p:pRg st="3" end="3"/>
                                            </p:txEl>
                                          </p:spTgt>
                                        </p:tgtEl>
                                        <p:attrNameLst>
                                          <p:attrName>style.visibility</p:attrName>
                                        </p:attrNameLst>
                                      </p:cBhvr>
                                      <p:to>
                                        <p:strVal val="visible"/>
                                      </p:to>
                                    </p:set>
                                    <p:animEffect transition="in" filter="wipe(left)">
                                      <p:cBhvr>
                                        <p:cTn id="17" dur="500"/>
                                        <p:tgtEl>
                                          <p:spTgt spid="330754">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30756"/>
                                        </p:tgtEl>
                                        <p:attrNameLst>
                                          <p:attrName>style.visibility</p:attrName>
                                        </p:attrNameLst>
                                      </p:cBhvr>
                                      <p:to>
                                        <p:strVal val="visible"/>
                                      </p:to>
                                    </p:set>
                                    <p:animEffect transition="in" filter="wipe(left)">
                                      <p:cBhvr>
                                        <p:cTn id="20" dur="500"/>
                                        <p:tgtEl>
                                          <p:spTgt spid="3307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30764"/>
                                        </p:tgtEl>
                                        <p:attrNameLst>
                                          <p:attrName>style.visibility</p:attrName>
                                        </p:attrNameLst>
                                      </p:cBhvr>
                                      <p:to>
                                        <p:strVal val="visible"/>
                                      </p:to>
                                    </p:set>
                                    <p:animEffect transition="in" filter="wipe(left)">
                                      <p:cBhvr>
                                        <p:cTn id="25" dur="500"/>
                                        <p:tgtEl>
                                          <p:spTgt spid="330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20889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A248A4-FC75-4EE5-AE23-2116061AB94B}" type="slidenum">
              <a:rPr lang="en-US" altLang="en-US" sz="1000"/>
              <a:pPr>
                <a:spcBef>
                  <a:spcPct val="0"/>
                </a:spcBef>
                <a:buFontTx/>
                <a:buNone/>
              </a:pPr>
              <a:t>22</a:t>
            </a:fld>
            <a:endParaRPr lang="en-US" altLang="en-US" sz="1000"/>
          </a:p>
        </p:txBody>
      </p:sp>
      <p:sp>
        <p:nvSpPr>
          <p:cNvPr id="333826" name="Rectangle 2"/>
          <p:cNvSpPr>
            <a:spLocks noGrp="1" noChangeArrowheads="1"/>
          </p:cNvSpPr>
          <p:nvPr>
            <p:ph type="body" idx="1"/>
          </p:nvPr>
        </p:nvSpPr>
        <p:spPr>
          <a:xfrm>
            <a:off x="533400" y="1676400"/>
            <a:ext cx="7467600" cy="2312988"/>
          </a:xfrm>
        </p:spPr>
        <p:txBody>
          <a:bodyPr/>
          <a:lstStyle/>
          <a:p>
            <a:pPr marL="465138" indent="-465138" eaLnBrk="1" hangingPunct="1"/>
            <a:r>
              <a:rPr lang="en-US" altLang="en-US" sz="2800" smtClean="0"/>
              <a:t>A value of </a:t>
            </a:r>
            <a:r>
              <a:rPr lang="en-US" altLang="en-US" sz="2800" i="1" smtClean="0"/>
              <a:t>K</a:t>
            </a:r>
            <a:r>
              <a:rPr lang="en-US" altLang="en-US" sz="2800" smtClean="0"/>
              <a:t> much larger than 1 means that at equilibrium the reaction system will consist of mostly products – the equilibrium lies to the </a:t>
            </a:r>
            <a:r>
              <a:rPr lang="en-US" altLang="en-US" sz="2800" i="1" smtClean="0"/>
              <a:t>right</a:t>
            </a:r>
            <a:r>
              <a:rPr lang="en-US" altLang="en-US" sz="2800" smtClean="0"/>
              <a:t>.</a:t>
            </a:r>
          </a:p>
          <a:p>
            <a:pPr marL="900113" lvl="1" indent="-433388" eaLnBrk="1" hangingPunct="1">
              <a:buFont typeface="Wingdings" panose="05000000000000000000" pitchFamily="2" charset="2"/>
              <a:buChar char="§"/>
            </a:pPr>
            <a:r>
              <a:rPr lang="en-US" altLang="en-US" sz="2800" smtClean="0"/>
              <a:t>Reaction goes essentially to completion.</a:t>
            </a:r>
          </a:p>
        </p:txBody>
      </p:sp>
      <p:sp>
        <p:nvSpPr>
          <p:cNvPr id="208901" name="Rectangle 3"/>
          <p:cNvSpPr>
            <a:spLocks noGrp="1" noChangeArrowheads="1"/>
          </p:cNvSpPr>
          <p:nvPr>
            <p:ph type="title"/>
          </p:nvPr>
        </p:nvSpPr>
        <p:spPr/>
        <p:txBody>
          <a:bodyPr/>
          <a:lstStyle/>
          <a:p>
            <a:pPr eaLnBrk="1" hangingPunct="1">
              <a:spcBef>
                <a:spcPct val="20000"/>
              </a:spcBef>
            </a:pPr>
            <a:r>
              <a:rPr lang="en-US" altLang="en-US" smtClean="0"/>
              <a:t>The Extent of a Reaction</a:t>
            </a:r>
            <a:endParaRPr lang="en-US" altLang="en-US" i="1" smtClean="0"/>
          </a:p>
        </p:txBody>
      </p:sp>
      <p:sp>
        <p:nvSpPr>
          <p:cNvPr id="208902"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08903"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3826">
                                            <p:txEl>
                                              <p:pRg st="0" end="0"/>
                                            </p:txEl>
                                          </p:spTgt>
                                        </p:tgtEl>
                                        <p:attrNameLst>
                                          <p:attrName>style.visibility</p:attrName>
                                        </p:attrNameLst>
                                      </p:cBhvr>
                                      <p:to>
                                        <p:strVal val="visible"/>
                                      </p:to>
                                    </p:set>
                                    <p:animEffect transition="in" filter="wipe(left)">
                                      <p:cBhvr>
                                        <p:cTn id="7" dur="500"/>
                                        <p:tgtEl>
                                          <p:spTgt spid="3338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3826">
                                            <p:txEl>
                                              <p:pRg st="1" end="1"/>
                                            </p:txEl>
                                          </p:spTgt>
                                        </p:tgtEl>
                                        <p:attrNameLst>
                                          <p:attrName>style.visibility</p:attrName>
                                        </p:attrNameLst>
                                      </p:cBhvr>
                                      <p:to>
                                        <p:strVal val="visible"/>
                                      </p:to>
                                    </p:set>
                                    <p:animEffect transition="in" filter="wipe(left)">
                                      <p:cBhvr>
                                        <p:cTn id="12" dur="500"/>
                                        <p:tgtEl>
                                          <p:spTgt spid="333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21094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4E5CBA-C98C-4D05-A9E4-39AF2D20A5F7}" type="slidenum">
              <a:rPr lang="en-US" altLang="en-US" sz="1000"/>
              <a:pPr>
                <a:spcBef>
                  <a:spcPct val="0"/>
                </a:spcBef>
                <a:buFontTx/>
                <a:buNone/>
              </a:pPr>
              <a:t>23</a:t>
            </a:fld>
            <a:endParaRPr lang="en-US" altLang="en-US" sz="1000"/>
          </a:p>
        </p:txBody>
      </p:sp>
      <p:sp>
        <p:nvSpPr>
          <p:cNvPr id="335874" name="Rectangle 2"/>
          <p:cNvSpPr>
            <a:spLocks noGrp="1" noChangeArrowheads="1"/>
          </p:cNvSpPr>
          <p:nvPr>
            <p:ph type="body" idx="1"/>
          </p:nvPr>
        </p:nvSpPr>
        <p:spPr>
          <a:xfrm>
            <a:off x="533400" y="1676400"/>
            <a:ext cx="7467600" cy="2740025"/>
          </a:xfrm>
        </p:spPr>
        <p:txBody>
          <a:bodyPr/>
          <a:lstStyle/>
          <a:p>
            <a:pPr marL="465138" indent="-465138" eaLnBrk="1" hangingPunct="1"/>
            <a:r>
              <a:rPr lang="en-US" altLang="en-US" sz="2800" smtClean="0"/>
              <a:t>A very small value of </a:t>
            </a:r>
            <a:r>
              <a:rPr lang="en-US" altLang="en-US" sz="2800" i="1" smtClean="0"/>
              <a:t>K</a:t>
            </a:r>
            <a:r>
              <a:rPr lang="en-US" altLang="en-US" sz="2800" smtClean="0"/>
              <a:t> means that the system at equilibrium will consist of mostly reactants – the equilibrium position is far to the </a:t>
            </a:r>
            <a:r>
              <a:rPr lang="en-US" altLang="en-US" sz="2800" i="1" smtClean="0"/>
              <a:t>left</a:t>
            </a:r>
            <a:r>
              <a:rPr lang="en-US" altLang="en-US" sz="2800" smtClean="0"/>
              <a:t>.</a:t>
            </a:r>
          </a:p>
          <a:p>
            <a:pPr marL="900113" lvl="1" indent="-433388" eaLnBrk="1" hangingPunct="1">
              <a:buFont typeface="Wingdings" panose="05000000000000000000" pitchFamily="2" charset="2"/>
              <a:buChar char="§"/>
            </a:pPr>
            <a:r>
              <a:rPr lang="en-US" altLang="en-US" sz="2800" smtClean="0"/>
              <a:t>Reaction does not occur to any significant extent.</a:t>
            </a:r>
          </a:p>
        </p:txBody>
      </p:sp>
      <p:sp>
        <p:nvSpPr>
          <p:cNvPr id="210949" name="Rectangle 3"/>
          <p:cNvSpPr>
            <a:spLocks noGrp="1" noChangeArrowheads="1"/>
          </p:cNvSpPr>
          <p:nvPr>
            <p:ph type="title"/>
          </p:nvPr>
        </p:nvSpPr>
        <p:spPr/>
        <p:txBody>
          <a:bodyPr/>
          <a:lstStyle/>
          <a:p>
            <a:pPr eaLnBrk="1" hangingPunct="1">
              <a:spcBef>
                <a:spcPct val="20000"/>
              </a:spcBef>
            </a:pPr>
            <a:r>
              <a:rPr lang="en-US" altLang="en-US" smtClean="0"/>
              <a:t>The Extent of a Reaction</a:t>
            </a:r>
            <a:endParaRPr lang="en-US" altLang="en-US" i="1" smtClean="0"/>
          </a:p>
        </p:txBody>
      </p:sp>
      <p:sp>
        <p:nvSpPr>
          <p:cNvPr id="210950"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0951"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4">
                                            <p:txEl>
                                              <p:pRg st="0" end="0"/>
                                            </p:txEl>
                                          </p:spTgt>
                                        </p:tgtEl>
                                        <p:attrNameLst>
                                          <p:attrName>style.visibility</p:attrName>
                                        </p:attrNameLst>
                                      </p:cBhvr>
                                      <p:to>
                                        <p:strVal val="visible"/>
                                      </p:to>
                                    </p:set>
                                    <p:animEffect transition="in" filter="wipe(left)">
                                      <p:cBhvr>
                                        <p:cTn id="7" dur="500"/>
                                        <p:tgtEl>
                                          <p:spTgt spid="335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74">
                                            <p:txEl>
                                              <p:pRg st="1" end="1"/>
                                            </p:txEl>
                                          </p:spTgt>
                                        </p:tgtEl>
                                        <p:attrNameLst>
                                          <p:attrName>style.visibility</p:attrName>
                                        </p:attrNameLst>
                                      </p:cBhvr>
                                      <p:to>
                                        <p:strVal val="visible"/>
                                      </p:to>
                                    </p:set>
                                    <p:animEffect transition="in" filter="wipe(left)">
                                      <p:cBhvr>
                                        <p:cTn id="12" dur="500"/>
                                        <p:tgtEl>
                                          <p:spTgt spid="3358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21299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1ABA69-BAC6-43BD-8BC7-181BBB02E715}" type="slidenum">
              <a:rPr lang="en-US" altLang="en-US" sz="1000"/>
              <a:pPr>
                <a:spcBef>
                  <a:spcPct val="0"/>
                </a:spcBef>
                <a:buFontTx/>
                <a:buNone/>
              </a:pPr>
              <a:t>24</a:t>
            </a:fld>
            <a:endParaRPr lang="en-US" altLang="en-US" sz="1000"/>
          </a:p>
        </p:txBody>
      </p:sp>
      <p:sp>
        <p:nvSpPr>
          <p:cNvPr id="339970" name="Rectangle 2"/>
          <p:cNvSpPr>
            <a:spLocks noGrp="1" noChangeArrowheads="1"/>
          </p:cNvSpPr>
          <p:nvPr>
            <p:ph type="body" idx="1"/>
          </p:nvPr>
        </p:nvSpPr>
        <p:spPr>
          <a:xfrm>
            <a:off x="533400" y="1676400"/>
            <a:ext cx="7467600" cy="1373188"/>
          </a:xfrm>
        </p:spPr>
        <p:txBody>
          <a:bodyPr/>
          <a:lstStyle/>
          <a:p>
            <a:pPr marL="465138" indent="-465138" eaLnBrk="1" hangingPunct="1"/>
            <a:r>
              <a:rPr lang="en-US" altLang="en-US" sz="2800" smtClean="0"/>
              <a:t>Apply the law of mass action using </a:t>
            </a:r>
            <a:r>
              <a:rPr lang="en-US" altLang="en-US" sz="2800" b="1" smtClean="0"/>
              <a:t>initial concentrations</a:t>
            </a:r>
            <a:r>
              <a:rPr lang="en-US" altLang="en-US" sz="2800" smtClean="0"/>
              <a:t> instead of equilibrium concentrations.</a:t>
            </a:r>
          </a:p>
        </p:txBody>
      </p:sp>
      <p:sp>
        <p:nvSpPr>
          <p:cNvPr id="212997" name="Rectangle 3"/>
          <p:cNvSpPr>
            <a:spLocks noGrp="1" noChangeArrowheads="1"/>
          </p:cNvSpPr>
          <p:nvPr>
            <p:ph type="title"/>
          </p:nvPr>
        </p:nvSpPr>
        <p:spPr/>
        <p:txBody>
          <a:bodyPr/>
          <a:lstStyle/>
          <a:p>
            <a:pPr eaLnBrk="1" hangingPunct="1">
              <a:spcBef>
                <a:spcPct val="20000"/>
              </a:spcBef>
            </a:pPr>
            <a:r>
              <a:rPr lang="en-US" altLang="en-US" smtClean="0"/>
              <a:t>Reaction Quotient, </a:t>
            </a:r>
            <a:r>
              <a:rPr lang="en-US" altLang="en-US" i="1" smtClean="0"/>
              <a:t>Q</a:t>
            </a:r>
          </a:p>
        </p:txBody>
      </p:sp>
      <p:sp>
        <p:nvSpPr>
          <p:cNvPr id="212998"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2999"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970">
                                            <p:txEl>
                                              <p:pRg st="0" end="0"/>
                                            </p:txEl>
                                          </p:spTgt>
                                        </p:tgtEl>
                                        <p:attrNameLst>
                                          <p:attrName>style.visibility</p:attrName>
                                        </p:attrNameLst>
                                      </p:cBhvr>
                                      <p:to>
                                        <p:strVal val="visible"/>
                                      </p:to>
                                    </p:set>
                                    <p:animEffect transition="in" filter="wipe(left)">
                                      <p:cBhvr>
                                        <p:cTn id="7" dur="500"/>
                                        <p:tgtEl>
                                          <p:spTgt spid="3399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215043"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C30A58-55FE-498F-A5B4-AC026262246D}" type="slidenum">
              <a:rPr lang="en-US" altLang="en-US" sz="1000"/>
              <a:pPr>
                <a:spcBef>
                  <a:spcPct val="0"/>
                </a:spcBef>
                <a:buFontTx/>
                <a:buNone/>
              </a:pPr>
              <a:t>25</a:t>
            </a:fld>
            <a:endParaRPr lang="en-US" altLang="en-US" sz="1000"/>
          </a:p>
        </p:txBody>
      </p:sp>
      <p:sp>
        <p:nvSpPr>
          <p:cNvPr id="342018" name="Rectangle 2"/>
          <p:cNvSpPr>
            <a:spLocks noGrp="1" noChangeArrowheads="1"/>
          </p:cNvSpPr>
          <p:nvPr>
            <p:ph type="body" idx="1"/>
          </p:nvPr>
        </p:nvSpPr>
        <p:spPr>
          <a:xfrm>
            <a:off x="533400" y="1676400"/>
            <a:ext cx="7467600" cy="3851275"/>
          </a:xfrm>
        </p:spPr>
        <p:txBody>
          <a:bodyPr/>
          <a:lstStyle/>
          <a:p>
            <a:pPr marL="465138" indent="-465138" eaLnBrk="1" hangingPunct="1"/>
            <a:r>
              <a:rPr lang="en-US" altLang="en-US" sz="2800" i="1" smtClean="0">
                <a:solidFill>
                  <a:srgbClr val="0000FF"/>
                </a:solidFill>
              </a:rPr>
              <a:t>Q</a:t>
            </a:r>
            <a:r>
              <a:rPr lang="en-US" altLang="en-US" sz="2800" smtClean="0">
                <a:solidFill>
                  <a:srgbClr val="0000FF"/>
                </a:solidFill>
              </a:rPr>
              <a:t> = </a:t>
            </a:r>
            <a:r>
              <a:rPr lang="en-US" altLang="en-US" sz="2800" i="1" smtClean="0">
                <a:solidFill>
                  <a:srgbClr val="0000FF"/>
                </a:solidFill>
              </a:rPr>
              <a:t>K</a:t>
            </a:r>
            <a:r>
              <a:rPr lang="en-US" altLang="en-US" sz="2800" smtClean="0"/>
              <a:t>; The system is at equilibrium. No shift will occur.</a:t>
            </a:r>
          </a:p>
          <a:p>
            <a:pPr marL="465138" indent="-465138" eaLnBrk="1" hangingPunct="1"/>
            <a:r>
              <a:rPr lang="en-US" altLang="en-US" sz="2800" i="1" smtClean="0">
                <a:solidFill>
                  <a:srgbClr val="0000FF"/>
                </a:solidFill>
              </a:rPr>
              <a:t>Q</a:t>
            </a:r>
            <a:r>
              <a:rPr lang="en-US" altLang="en-US" sz="2800" smtClean="0">
                <a:solidFill>
                  <a:srgbClr val="0000FF"/>
                </a:solidFill>
              </a:rPr>
              <a:t> &gt; </a:t>
            </a:r>
            <a:r>
              <a:rPr lang="en-US" altLang="en-US" sz="2800" i="1" smtClean="0">
                <a:solidFill>
                  <a:srgbClr val="0000FF"/>
                </a:solidFill>
              </a:rPr>
              <a:t>K</a:t>
            </a:r>
            <a:r>
              <a:rPr lang="en-US" altLang="en-US" sz="2800" smtClean="0"/>
              <a:t>; The system shifts to the left.</a:t>
            </a:r>
          </a:p>
          <a:p>
            <a:pPr marL="900113" lvl="1" indent="-433388" eaLnBrk="1" hangingPunct="1">
              <a:buFont typeface="Wingdings" panose="05000000000000000000" pitchFamily="2" charset="2"/>
              <a:buChar char="§"/>
            </a:pPr>
            <a:r>
              <a:rPr lang="en-US" altLang="en-US" sz="2800" smtClean="0"/>
              <a:t>Consuming products and forming reactants, until equilibrium is achieved.</a:t>
            </a:r>
          </a:p>
          <a:p>
            <a:pPr marL="465138" indent="-465138" eaLnBrk="1" hangingPunct="1"/>
            <a:r>
              <a:rPr lang="en-US" altLang="en-US" sz="2800" i="1" smtClean="0">
                <a:solidFill>
                  <a:srgbClr val="0000FF"/>
                </a:solidFill>
              </a:rPr>
              <a:t>Q</a:t>
            </a:r>
            <a:r>
              <a:rPr lang="en-US" altLang="en-US" sz="2800" smtClean="0">
                <a:solidFill>
                  <a:srgbClr val="0000FF"/>
                </a:solidFill>
              </a:rPr>
              <a:t> &lt; </a:t>
            </a:r>
            <a:r>
              <a:rPr lang="en-US" altLang="en-US" sz="2800" i="1" smtClean="0">
                <a:solidFill>
                  <a:srgbClr val="0000FF"/>
                </a:solidFill>
              </a:rPr>
              <a:t>K</a:t>
            </a:r>
            <a:r>
              <a:rPr lang="en-US" altLang="en-US" sz="2800" smtClean="0"/>
              <a:t>; The system shifts to the right.</a:t>
            </a:r>
          </a:p>
          <a:p>
            <a:pPr marL="900113" lvl="1" indent="-433388" eaLnBrk="1" hangingPunct="1">
              <a:buFont typeface="Wingdings" panose="05000000000000000000" pitchFamily="2" charset="2"/>
              <a:buChar char="§"/>
            </a:pPr>
            <a:r>
              <a:rPr lang="en-US" altLang="en-US" sz="2800" smtClean="0"/>
              <a:t>Consuming reactants and forming products, to attain equilibrium.</a:t>
            </a:r>
          </a:p>
        </p:txBody>
      </p:sp>
      <p:sp>
        <p:nvSpPr>
          <p:cNvPr id="215045" name="Rectangle 3"/>
          <p:cNvSpPr>
            <a:spLocks noGrp="1" noChangeArrowheads="1"/>
          </p:cNvSpPr>
          <p:nvPr>
            <p:ph type="title"/>
          </p:nvPr>
        </p:nvSpPr>
        <p:spPr/>
        <p:txBody>
          <a:bodyPr/>
          <a:lstStyle/>
          <a:p>
            <a:pPr eaLnBrk="1" hangingPunct="1">
              <a:spcBef>
                <a:spcPct val="20000"/>
              </a:spcBef>
            </a:pPr>
            <a:r>
              <a:rPr lang="en-US" altLang="en-US" smtClean="0"/>
              <a:t>Reaction Quotient, </a:t>
            </a:r>
            <a:r>
              <a:rPr lang="en-US" altLang="en-US" i="1" smtClean="0"/>
              <a:t>Q</a:t>
            </a:r>
          </a:p>
        </p:txBody>
      </p:sp>
      <p:sp>
        <p:nvSpPr>
          <p:cNvPr id="215046"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5047"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5048" name="Rectangle 6"/>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18">
                                            <p:txEl>
                                              <p:pRg st="0" end="0"/>
                                            </p:txEl>
                                          </p:spTgt>
                                        </p:tgtEl>
                                        <p:attrNameLst>
                                          <p:attrName>style.visibility</p:attrName>
                                        </p:attrNameLst>
                                      </p:cBhvr>
                                      <p:to>
                                        <p:strVal val="visible"/>
                                      </p:to>
                                    </p:set>
                                    <p:animEffect transition="in" filter="wipe(left)">
                                      <p:cBhvr>
                                        <p:cTn id="7" dur="500"/>
                                        <p:tgtEl>
                                          <p:spTgt spid="3420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2018">
                                            <p:txEl>
                                              <p:pRg st="1" end="1"/>
                                            </p:txEl>
                                          </p:spTgt>
                                        </p:tgtEl>
                                        <p:attrNameLst>
                                          <p:attrName>style.visibility</p:attrName>
                                        </p:attrNameLst>
                                      </p:cBhvr>
                                      <p:to>
                                        <p:strVal val="visible"/>
                                      </p:to>
                                    </p:set>
                                    <p:animEffect transition="in" filter="wipe(left)">
                                      <p:cBhvr>
                                        <p:cTn id="12" dur="500"/>
                                        <p:tgtEl>
                                          <p:spTgt spid="34201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2018">
                                            <p:txEl>
                                              <p:pRg st="2" end="2"/>
                                            </p:txEl>
                                          </p:spTgt>
                                        </p:tgtEl>
                                        <p:attrNameLst>
                                          <p:attrName>style.visibility</p:attrName>
                                        </p:attrNameLst>
                                      </p:cBhvr>
                                      <p:to>
                                        <p:strVal val="visible"/>
                                      </p:to>
                                    </p:set>
                                    <p:animEffect transition="in" filter="wipe(left)">
                                      <p:cBhvr>
                                        <p:cTn id="15" dur="500"/>
                                        <p:tgtEl>
                                          <p:spTgt spid="34201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2018">
                                            <p:txEl>
                                              <p:pRg st="3" end="3"/>
                                            </p:txEl>
                                          </p:spTgt>
                                        </p:tgtEl>
                                        <p:attrNameLst>
                                          <p:attrName>style.visibility</p:attrName>
                                        </p:attrNameLst>
                                      </p:cBhvr>
                                      <p:to>
                                        <p:strVal val="visible"/>
                                      </p:to>
                                    </p:set>
                                    <p:animEffect transition="in" filter="wipe(left)">
                                      <p:cBhvr>
                                        <p:cTn id="20" dur="500"/>
                                        <p:tgtEl>
                                          <p:spTgt spid="342018">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2018">
                                            <p:txEl>
                                              <p:pRg st="4" end="4"/>
                                            </p:txEl>
                                          </p:spTgt>
                                        </p:tgtEl>
                                        <p:attrNameLst>
                                          <p:attrName>style.visibility</p:attrName>
                                        </p:attrNameLst>
                                      </p:cBhvr>
                                      <p:to>
                                        <p:strVal val="visible"/>
                                      </p:to>
                                    </p:set>
                                    <p:animEffect transition="in" filter="wipe(left)">
                                      <p:cBhvr>
                                        <p:cTn id="23" dur="500"/>
                                        <p:tgtEl>
                                          <p:spTgt spid="3420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pPr>
              <a:defRPr/>
            </a:pPr>
            <a:r>
              <a:rPr lang="en-US"/>
              <a:t>Copyright © Cengage Learning. All rights reserved</a:t>
            </a:r>
          </a:p>
        </p:txBody>
      </p:sp>
      <p:sp>
        <p:nvSpPr>
          <p:cNvPr id="217091"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CCE9DD-140B-47F7-ADCF-444BBFA97867}" type="slidenum">
              <a:rPr lang="en-US" altLang="en-US" sz="1000"/>
              <a:pPr>
                <a:spcBef>
                  <a:spcPct val="0"/>
                </a:spcBef>
                <a:buFontTx/>
                <a:buNone/>
              </a:pPr>
              <a:t>26</a:t>
            </a:fld>
            <a:endParaRPr lang="en-US" altLang="en-US" sz="1000"/>
          </a:p>
        </p:txBody>
      </p:sp>
      <p:sp>
        <p:nvSpPr>
          <p:cNvPr id="344066" name="Rectangle 2"/>
          <p:cNvSpPr>
            <a:spLocks noGrp="1" noChangeArrowheads="1"/>
          </p:cNvSpPr>
          <p:nvPr>
            <p:ph type="title"/>
          </p:nvPr>
        </p:nvSpPr>
        <p:spPr>
          <a:xfrm>
            <a:off x="1524000" y="1143000"/>
            <a:ext cx="8229600" cy="533400"/>
          </a:xfrm>
        </p:spPr>
        <p:txBody>
          <a:bodyPr/>
          <a:lstStyle/>
          <a:p>
            <a:pPr eaLnBrk="1" hangingPunct="1">
              <a:spcBef>
                <a:spcPct val="20000"/>
              </a:spcBef>
            </a:pPr>
            <a:r>
              <a:rPr lang="en-US" altLang="en-US" smtClean="0"/>
              <a:t>Solving for the K value</a:t>
            </a:r>
          </a:p>
        </p:txBody>
      </p:sp>
      <p:sp>
        <p:nvSpPr>
          <p:cNvPr id="344067" name="Rectangle 3"/>
          <p:cNvSpPr>
            <a:spLocks noGrp="1" noChangeArrowheads="1"/>
          </p:cNvSpPr>
          <p:nvPr>
            <p:ph type="body" idx="1"/>
          </p:nvPr>
        </p:nvSpPr>
        <p:spPr>
          <a:xfrm>
            <a:off x="381000" y="2133600"/>
            <a:ext cx="8229600" cy="4108450"/>
          </a:xfrm>
        </p:spPr>
        <p:txBody>
          <a:bodyPr/>
          <a:lstStyle/>
          <a:p>
            <a:pPr marL="465138" indent="-465138" eaLnBrk="1" hangingPunct="1">
              <a:buFontTx/>
              <a:buNone/>
            </a:pPr>
            <a:r>
              <a:rPr lang="en-US" altLang="en-US" smtClean="0"/>
              <a:t>	Consider the reaction represented by the equation:</a:t>
            </a:r>
          </a:p>
          <a:p>
            <a:pPr marL="465138" indent="-465138" eaLnBrk="1" hangingPunct="1">
              <a:buFontTx/>
              <a:buNone/>
            </a:pPr>
            <a:r>
              <a:rPr lang="en-US" altLang="en-US" smtClean="0"/>
              <a:t>		Fe</a:t>
            </a:r>
            <a:r>
              <a:rPr lang="en-US" altLang="en-US" baseline="30000" smtClean="0"/>
              <a:t>3+</a:t>
            </a:r>
            <a:r>
              <a:rPr lang="en-US" altLang="en-US" smtClean="0"/>
              <a:t>(</a:t>
            </a:r>
            <a:r>
              <a:rPr lang="en-US" altLang="en-US" i="1" smtClean="0"/>
              <a:t>aq</a:t>
            </a:r>
            <a:r>
              <a:rPr lang="en-US" altLang="en-US" smtClean="0"/>
              <a:t>) + SCN</a:t>
            </a:r>
            <a:r>
              <a:rPr lang="en-US" altLang="en-US" baseline="30000" smtClean="0"/>
              <a:t>-</a:t>
            </a:r>
            <a:r>
              <a:rPr lang="en-US" altLang="en-US" smtClean="0"/>
              <a:t>(</a:t>
            </a:r>
            <a:r>
              <a:rPr lang="en-US" altLang="en-US" i="1" smtClean="0"/>
              <a:t>aq</a:t>
            </a:r>
            <a:r>
              <a:rPr lang="en-US" altLang="en-US" smtClean="0"/>
              <a:t>)           FeSCN</a:t>
            </a:r>
            <a:r>
              <a:rPr lang="en-US" altLang="en-US" baseline="30000" smtClean="0"/>
              <a:t>2+</a:t>
            </a:r>
            <a:r>
              <a:rPr lang="en-US" altLang="en-US" smtClean="0"/>
              <a:t>(</a:t>
            </a:r>
            <a:r>
              <a:rPr lang="en-US" altLang="en-US" i="1" smtClean="0"/>
              <a:t>aq</a:t>
            </a:r>
            <a:r>
              <a:rPr lang="en-US" altLang="en-US" smtClean="0"/>
              <a:t>)</a:t>
            </a:r>
            <a:br>
              <a:rPr lang="en-US" altLang="en-US" smtClean="0"/>
            </a:br>
            <a:endParaRPr lang="en-US" altLang="en-US" smtClean="0"/>
          </a:p>
          <a:p>
            <a:pPr marL="465138" indent="-465138" eaLnBrk="1" hangingPunct="1"/>
            <a:r>
              <a:rPr lang="en-US" altLang="en-US" smtClean="0">
                <a:solidFill>
                  <a:srgbClr val="A50021"/>
                </a:solidFill>
              </a:rPr>
              <a:t>Trial #1:</a:t>
            </a:r>
            <a:r>
              <a:rPr lang="en-US" altLang="en-US" smtClean="0"/>
              <a:t> </a:t>
            </a:r>
          </a:p>
          <a:p>
            <a:pPr marL="465138" indent="-465138" eaLnBrk="1" hangingPunct="1">
              <a:buFontTx/>
              <a:buNone/>
            </a:pPr>
            <a:r>
              <a:rPr lang="en-US" altLang="en-US" smtClean="0"/>
              <a:t>	6.00 </a:t>
            </a:r>
            <a:r>
              <a:rPr lang="en-US" altLang="en-US" i="1" smtClean="0"/>
              <a:t>M</a:t>
            </a:r>
            <a:r>
              <a:rPr lang="en-US" altLang="en-US" smtClean="0"/>
              <a:t> Fe</a:t>
            </a:r>
            <a:r>
              <a:rPr lang="en-US" altLang="en-US" baseline="30000" smtClean="0"/>
              <a:t>3+</a:t>
            </a:r>
            <a:r>
              <a:rPr lang="en-US" altLang="en-US" smtClean="0"/>
              <a:t>(</a:t>
            </a:r>
            <a:r>
              <a:rPr lang="en-US" altLang="en-US" i="1" smtClean="0"/>
              <a:t>aq</a:t>
            </a:r>
            <a:r>
              <a:rPr lang="en-US" altLang="en-US" smtClean="0"/>
              <a:t>) and 10.0 </a:t>
            </a:r>
            <a:r>
              <a:rPr lang="en-US" altLang="en-US" i="1" smtClean="0"/>
              <a:t>M</a:t>
            </a:r>
            <a:r>
              <a:rPr lang="en-US" altLang="en-US" smtClean="0"/>
              <a:t> SCN</a:t>
            </a:r>
            <a:r>
              <a:rPr lang="en-US" altLang="en-US" baseline="30000" smtClean="0"/>
              <a:t>-</a:t>
            </a:r>
            <a:r>
              <a:rPr lang="en-US" altLang="en-US" smtClean="0"/>
              <a:t>(</a:t>
            </a:r>
            <a:r>
              <a:rPr lang="en-US" altLang="en-US" i="1" smtClean="0"/>
              <a:t>aq</a:t>
            </a:r>
            <a:r>
              <a:rPr lang="en-US" altLang="en-US" smtClean="0"/>
              <a:t>) are mixed at a certain temperature and at equilibrium the concentration of FeSCN</a:t>
            </a:r>
            <a:r>
              <a:rPr lang="en-US" altLang="en-US" baseline="30000" smtClean="0"/>
              <a:t>2+</a:t>
            </a:r>
            <a:r>
              <a:rPr lang="en-US" altLang="en-US" smtClean="0"/>
              <a:t>(</a:t>
            </a:r>
            <a:r>
              <a:rPr lang="en-US" altLang="en-US" i="1" smtClean="0"/>
              <a:t>aq</a:t>
            </a:r>
            <a:r>
              <a:rPr lang="en-US" altLang="en-US" smtClean="0"/>
              <a:t>) is 4.00 </a:t>
            </a:r>
            <a:r>
              <a:rPr lang="en-US" altLang="en-US" i="1" smtClean="0"/>
              <a:t>M</a:t>
            </a:r>
            <a:r>
              <a:rPr lang="en-US" altLang="en-US" smtClean="0"/>
              <a:t>.  </a:t>
            </a:r>
          </a:p>
          <a:p>
            <a:pPr marL="465138" indent="-465138" eaLnBrk="1" hangingPunct="1"/>
            <a:endParaRPr lang="en-US" altLang="en-US" smtClean="0"/>
          </a:p>
          <a:p>
            <a:pPr marL="465138" indent="-465138" eaLnBrk="1" hangingPunct="1">
              <a:buFontTx/>
              <a:buNone/>
            </a:pPr>
            <a:r>
              <a:rPr lang="en-US" altLang="en-US" smtClean="0"/>
              <a:t>	</a:t>
            </a:r>
            <a:r>
              <a:rPr lang="en-US" altLang="en-US" smtClean="0">
                <a:solidFill>
                  <a:srgbClr val="0000FF"/>
                </a:solidFill>
              </a:rPr>
              <a:t>What is the value for the equilibrium constant for this reaction?</a:t>
            </a:r>
            <a:endParaRPr lang="en-US" altLang="en-US" sz="2800" baseline="30000" smtClean="0">
              <a:solidFill>
                <a:srgbClr val="009900"/>
              </a:solidFill>
            </a:endParaRPr>
          </a:p>
        </p:txBody>
      </p:sp>
      <p:pic>
        <p:nvPicPr>
          <p:cNvPr id="21709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4069" name="Group 5"/>
          <p:cNvGrpSpPr>
            <a:grpSpLocks/>
          </p:cNvGrpSpPr>
          <p:nvPr/>
        </p:nvGrpSpPr>
        <p:grpSpPr bwMode="auto">
          <a:xfrm>
            <a:off x="4343400" y="2667000"/>
            <a:ext cx="533400" cy="304800"/>
            <a:chOff x="3408" y="288"/>
            <a:chExt cx="288" cy="192"/>
          </a:xfrm>
        </p:grpSpPr>
        <p:grpSp>
          <p:nvGrpSpPr>
            <p:cNvPr id="217099" name="Group 6"/>
            <p:cNvGrpSpPr>
              <a:grpSpLocks/>
            </p:cNvGrpSpPr>
            <p:nvPr/>
          </p:nvGrpSpPr>
          <p:grpSpPr bwMode="auto">
            <a:xfrm>
              <a:off x="3408" y="288"/>
              <a:ext cx="288" cy="48"/>
              <a:chOff x="3408" y="288"/>
              <a:chExt cx="288" cy="48"/>
            </a:xfrm>
          </p:grpSpPr>
          <p:sp>
            <p:nvSpPr>
              <p:cNvPr id="217103"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04"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7100" name="Group 9"/>
            <p:cNvGrpSpPr>
              <a:grpSpLocks/>
            </p:cNvGrpSpPr>
            <p:nvPr/>
          </p:nvGrpSpPr>
          <p:grpSpPr bwMode="auto">
            <a:xfrm flipH="1" flipV="1">
              <a:off x="3408" y="432"/>
              <a:ext cx="288" cy="48"/>
              <a:chOff x="3408" y="288"/>
              <a:chExt cx="288" cy="48"/>
            </a:xfrm>
          </p:grpSpPr>
          <p:sp>
            <p:nvSpPr>
              <p:cNvPr id="217101"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02"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44076" name="Rectangle 12"/>
          <p:cNvSpPr>
            <a:spLocks noChangeArrowheads="1"/>
          </p:cNvSpPr>
          <p:nvPr/>
        </p:nvSpPr>
        <p:spPr bwMode="auto">
          <a:xfrm>
            <a:off x="881063" y="3810000"/>
            <a:ext cx="10668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344077" name="Rectangle 13"/>
          <p:cNvSpPr>
            <a:spLocks noChangeArrowheads="1"/>
          </p:cNvSpPr>
          <p:nvPr/>
        </p:nvSpPr>
        <p:spPr bwMode="auto">
          <a:xfrm>
            <a:off x="3700463" y="3810000"/>
            <a:ext cx="10668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344078" name="Rectangle 14"/>
          <p:cNvSpPr>
            <a:spLocks noChangeArrowheads="1"/>
          </p:cNvSpPr>
          <p:nvPr/>
        </p:nvSpPr>
        <p:spPr bwMode="auto">
          <a:xfrm>
            <a:off x="3395663" y="4572000"/>
            <a:ext cx="1066800" cy="381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wipe(left)">
                                      <p:cBhvr>
                                        <p:cTn id="7" dur="500"/>
                                        <p:tgtEl>
                                          <p:spTgt spid="344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67">
                                            <p:txEl>
                                              <p:pRg st="0" end="0"/>
                                            </p:txEl>
                                          </p:spTgt>
                                        </p:tgtEl>
                                        <p:attrNameLst>
                                          <p:attrName>style.visibility</p:attrName>
                                        </p:attrNameLst>
                                      </p:cBhvr>
                                      <p:to>
                                        <p:strVal val="visible"/>
                                      </p:to>
                                    </p:set>
                                    <p:animEffect transition="in" filter="wipe(left)">
                                      <p:cBhvr>
                                        <p:cTn id="12" dur="500"/>
                                        <p:tgtEl>
                                          <p:spTgt spid="344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4067">
                                            <p:txEl>
                                              <p:pRg st="1" end="1"/>
                                            </p:txEl>
                                          </p:spTgt>
                                        </p:tgtEl>
                                        <p:attrNameLst>
                                          <p:attrName>style.visibility</p:attrName>
                                        </p:attrNameLst>
                                      </p:cBhvr>
                                      <p:to>
                                        <p:strVal val="visible"/>
                                      </p:to>
                                    </p:set>
                                    <p:animEffect transition="in" filter="wipe(left)">
                                      <p:cBhvr>
                                        <p:cTn id="17" dur="500"/>
                                        <p:tgtEl>
                                          <p:spTgt spid="344067">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44069"/>
                                        </p:tgtEl>
                                        <p:attrNameLst>
                                          <p:attrName>style.visibility</p:attrName>
                                        </p:attrNameLst>
                                      </p:cBhvr>
                                      <p:to>
                                        <p:strVal val="visible"/>
                                      </p:to>
                                    </p:set>
                                    <p:animEffect transition="in" filter="wipe(left)">
                                      <p:cBhvr>
                                        <p:cTn id="20" dur="500"/>
                                        <p:tgtEl>
                                          <p:spTgt spid="3440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4067">
                                            <p:txEl>
                                              <p:pRg st="2" end="2"/>
                                            </p:txEl>
                                          </p:spTgt>
                                        </p:tgtEl>
                                        <p:attrNameLst>
                                          <p:attrName>style.visibility</p:attrName>
                                        </p:attrNameLst>
                                      </p:cBhvr>
                                      <p:to>
                                        <p:strVal val="visible"/>
                                      </p:to>
                                    </p:set>
                                    <p:animEffect transition="in" filter="wipe(left)">
                                      <p:cBhvr>
                                        <p:cTn id="25" dur="500"/>
                                        <p:tgtEl>
                                          <p:spTgt spid="34406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4067">
                                            <p:txEl>
                                              <p:pRg st="3" end="3"/>
                                            </p:txEl>
                                          </p:spTgt>
                                        </p:tgtEl>
                                        <p:attrNameLst>
                                          <p:attrName>style.visibility</p:attrName>
                                        </p:attrNameLst>
                                      </p:cBhvr>
                                      <p:to>
                                        <p:strVal val="visible"/>
                                      </p:to>
                                    </p:set>
                                    <p:animEffect transition="in" filter="wipe(left)">
                                      <p:cBhvr>
                                        <p:cTn id="30" dur="500"/>
                                        <p:tgtEl>
                                          <p:spTgt spid="3440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4067">
                                            <p:txEl>
                                              <p:pRg st="5" end="5"/>
                                            </p:txEl>
                                          </p:spTgt>
                                        </p:tgtEl>
                                        <p:attrNameLst>
                                          <p:attrName>style.visibility</p:attrName>
                                        </p:attrNameLst>
                                      </p:cBhvr>
                                      <p:to>
                                        <p:strVal val="visible"/>
                                      </p:to>
                                    </p:set>
                                    <p:animEffect transition="in" filter="wipe(left)">
                                      <p:cBhvr>
                                        <p:cTn id="35" dur="500"/>
                                        <p:tgtEl>
                                          <p:spTgt spid="34406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4076"/>
                                        </p:tgtEl>
                                        <p:attrNameLst>
                                          <p:attrName>style.visibility</p:attrName>
                                        </p:attrNameLst>
                                      </p:cBhvr>
                                      <p:to>
                                        <p:strVal val="visible"/>
                                      </p:to>
                                    </p:set>
                                    <p:animEffect transition="in" filter="wipe(left)">
                                      <p:cBhvr>
                                        <p:cTn id="40" dur="2000"/>
                                        <p:tgtEl>
                                          <p:spTgt spid="3440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4077"/>
                                        </p:tgtEl>
                                        <p:attrNameLst>
                                          <p:attrName>style.visibility</p:attrName>
                                        </p:attrNameLst>
                                      </p:cBhvr>
                                      <p:to>
                                        <p:strVal val="visible"/>
                                      </p:to>
                                    </p:set>
                                    <p:animEffect transition="in" filter="wipe(left)">
                                      <p:cBhvr>
                                        <p:cTn id="45" dur="2000"/>
                                        <p:tgtEl>
                                          <p:spTgt spid="34407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4078"/>
                                        </p:tgtEl>
                                        <p:attrNameLst>
                                          <p:attrName>style.visibility</p:attrName>
                                        </p:attrNameLst>
                                      </p:cBhvr>
                                      <p:to>
                                        <p:strVal val="visible"/>
                                      </p:to>
                                    </p:set>
                                    <p:animEffect transition="in" filter="wipe(left)">
                                      <p:cBhvr>
                                        <p:cTn id="50" dur="2000"/>
                                        <p:tgtEl>
                                          <p:spTgt spid="344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autoUpdateAnimBg="0"/>
      <p:bldP spid="344067" grpId="0" build="p" autoUpdateAnimBg="0"/>
      <p:bldP spid="344076" grpId="0" animBg="1"/>
      <p:bldP spid="344077" grpId="0" animBg="1"/>
      <p:bldP spid="34407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a:defRPr/>
            </a:pPr>
            <a:r>
              <a:rPr lang="en-US"/>
              <a:t>Copyright © Cengage Learning. All rights reserved</a:t>
            </a:r>
          </a:p>
        </p:txBody>
      </p:sp>
      <p:sp>
        <p:nvSpPr>
          <p:cNvPr id="21913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4F8902-28EA-4B9B-A573-42D6260269F0}" type="slidenum">
              <a:rPr lang="en-US" altLang="en-US" sz="1000"/>
              <a:pPr>
                <a:spcBef>
                  <a:spcPct val="0"/>
                </a:spcBef>
                <a:buFontTx/>
                <a:buNone/>
              </a:pPr>
              <a:t>27</a:t>
            </a:fld>
            <a:endParaRPr lang="en-US" altLang="en-US" sz="1000"/>
          </a:p>
        </p:txBody>
      </p:sp>
      <p:sp>
        <p:nvSpPr>
          <p:cNvPr id="219140" name="Rectangle 2"/>
          <p:cNvSpPr>
            <a:spLocks noGrp="1" noChangeArrowheads="1"/>
          </p:cNvSpPr>
          <p:nvPr>
            <p:ph type="title"/>
          </p:nvPr>
        </p:nvSpPr>
        <p:spPr/>
        <p:txBody>
          <a:bodyPr/>
          <a:lstStyle/>
          <a:p>
            <a:pPr eaLnBrk="1" hangingPunct="1">
              <a:spcBef>
                <a:spcPct val="20000"/>
              </a:spcBef>
            </a:pPr>
            <a:r>
              <a:rPr lang="en-US" altLang="en-US" smtClean="0"/>
              <a:t>Set up ICE Table</a:t>
            </a:r>
          </a:p>
        </p:txBody>
      </p:sp>
      <p:sp>
        <p:nvSpPr>
          <p:cNvPr id="219141" name="Rectangle 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9142"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9143" name="Rectangle 5"/>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9144" name="Rectangle 6"/>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346119" name="Rectangle 7"/>
          <p:cNvSpPr>
            <a:spLocks noChangeArrowheads="1"/>
          </p:cNvSpPr>
          <p:nvPr>
            <p:ph type="body" idx="1"/>
          </p:nvPr>
        </p:nvSpPr>
        <p:spPr>
          <a:xfrm>
            <a:off x="457200" y="1752600"/>
            <a:ext cx="8229600" cy="4621213"/>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buFontTx/>
              <a:buNone/>
              <a:tabLst>
                <a:tab pos="2173288" algn="l"/>
              </a:tabLst>
            </a:pPr>
            <a:r>
              <a:rPr lang="en-US" altLang="en-US" sz="2800" smtClean="0"/>
              <a:t>                   Fe</a:t>
            </a:r>
            <a:r>
              <a:rPr lang="en-US" altLang="en-US" sz="2800" baseline="30000" smtClean="0"/>
              <a:t>3+</a:t>
            </a:r>
            <a:r>
              <a:rPr lang="en-US" altLang="en-US" sz="2800" smtClean="0"/>
              <a:t>(</a:t>
            </a:r>
            <a:r>
              <a:rPr lang="en-US" altLang="en-US" sz="2800" i="1" smtClean="0"/>
              <a:t>aq</a:t>
            </a:r>
            <a:r>
              <a:rPr lang="en-US" altLang="en-US" sz="2800" smtClean="0"/>
              <a:t>) + SCN</a:t>
            </a:r>
            <a:r>
              <a:rPr lang="en-US" altLang="en-US" sz="2800" baseline="30000" smtClean="0"/>
              <a:t>–</a:t>
            </a:r>
            <a:r>
              <a:rPr lang="en-US" altLang="en-US" sz="2800" smtClean="0"/>
              <a:t>(</a:t>
            </a:r>
            <a:r>
              <a:rPr lang="en-US" altLang="en-US" sz="2800" i="1" smtClean="0"/>
              <a:t>aq</a:t>
            </a:r>
            <a:r>
              <a:rPr lang="en-US" altLang="en-US" sz="2800" smtClean="0"/>
              <a:t>)        FeSCN</a:t>
            </a:r>
            <a:r>
              <a:rPr lang="en-US" altLang="en-US" sz="2800" baseline="30000" smtClean="0"/>
              <a:t>2+</a:t>
            </a:r>
            <a:r>
              <a:rPr lang="en-US" altLang="en-US" sz="2800" smtClean="0"/>
              <a:t>(</a:t>
            </a:r>
            <a:r>
              <a:rPr lang="en-US" altLang="en-US" sz="2800" i="1" smtClean="0"/>
              <a:t>aq</a:t>
            </a:r>
            <a:r>
              <a:rPr lang="en-US" altLang="en-US" sz="2800" smtClean="0"/>
              <a:t>)</a:t>
            </a:r>
          </a:p>
          <a:p>
            <a:pPr eaLnBrk="1" hangingPunct="1">
              <a:tabLst>
                <a:tab pos="2173288" algn="l"/>
              </a:tabLst>
            </a:pPr>
            <a:endParaRPr lang="en-US" altLang="en-US" sz="2800" smtClean="0"/>
          </a:p>
          <a:p>
            <a:pPr eaLnBrk="1" hangingPunct="1">
              <a:buFontTx/>
              <a:buNone/>
              <a:tabLst>
                <a:tab pos="2173288" algn="l"/>
              </a:tabLst>
            </a:pPr>
            <a:r>
              <a:rPr lang="en-US" altLang="en-US" sz="2800" smtClean="0"/>
              <a:t>Initial	6.00	     10.00		  0.00</a:t>
            </a:r>
          </a:p>
          <a:p>
            <a:pPr eaLnBrk="1" hangingPunct="1">
              <a:buFontTx/>
              <a:buNone/>
              <a:tabLst>
                <a:tab pos="2173288" algn="l"/>
              </a:tabLst>
            </a:pPr>
            <a:r>
              <a:rPr lang="en-US" altLang="en-US" sz="2800" u="sng" smtClean="0"/>
              <a:t>Change	 – 4.00        – 4.00		+4.00  </a:t>
            </a:r>
          </a:p>
          <a:p>
            <a:pPr eaLnBrk="1" hangingPunct="1">
              <a:buFontTx/>
              <a:buNone/>
              <a:tabLst>
                <a:tab pos="2173288" algn="l"/>
              </a:tabLst>
            </a:pPr>
            <a:r>
              <a:rPr lang="en-US" altLang="en-US" sz="2800" smtClean="0"/>
              <a:t>Equilibrium    2.00	       6.00		  4.00</a:t>
            </a:r>
          </a:p>
          <a:p>
            <a:pPr eaLnBrk="1" hangingPunct="1">
              <a:buFontTx/>
              <a:buNone/>
              <a:tabLst>
                <a:tab pos="2173288" algn="l"/>
              </a:tabLst>
            </a:pPr>
            <a:endParaRPr lang="en-US" altLang="en-US" sz="2800" smtClean="0"/>
          </a:p>
          <a:p>
            <a:pPr eaLnBrk="1" hangingPunct="1">
              <a:buFontTx/>
              <a:buNone/>
              <a:tabLst>
                <a:tab pos="2173288" algn="l"/>
              </a:tabLst>
            </a:pPr>
            <a:endParaRPr lang="en-US" altLang="en-US" sz="2800" smtClean="0"/>
          </a:p>
          <a:p>
            <a:pPr eaLnBrk="1" hangingPunct="1">
              <a:buFontTx/>
              <a:buNone/>
              <a:tabLst>
                <a:tab pos="2173288" algn="l"/>
              </a:tabLst>
            </a:pPr>
            <a:r>
              <a:rPr lang="en-US" altLang="en-US" sz="2800" smtClean="0"/>
              <a:t>			</a:t>
            </a:r>
          </a:p>
          <a:p>
            <a:pPr eaLnBrk="1" hangingPunct="1">
              <a:buFontTx/>
              <a:buNone/>
              <a:tabLst>
                <a:tab pos="2173288" algn="l"/>
              </a:tabLst>
            </a:pPr>
            <a:r>
              <a:rPr lang="en-US" altLang="en-US" sz="2800" smtClean="0"/>
              <a:t>			        </a:t>
            </a:r>
            <a:r>
              <a:rPr lang="en-US" altLang="en-US" sz="2800" smtClean="0">
                <a:solidFill>
                  <a:srgbClr val="009900"/>
                </a:solidFill>
              </a:rPr>
              <a:t>K = 0.333</a:t>
            </a:r>
          </a:p>
        </p:txBody>
      </p:sp>
      <p:grpSp>
        <p:nvGrpSpPr>
          <p:cNvPr id="346120" name="Group 8"/>
          <p:cNvGrpSpPr>
            <a:grpSpLocks/>
          </p:cNvGrpSpPr>
          <p:nvPr/>
        </p:nvGrpSpPr>
        <p:grpSpPr bwMode="auto">
          <a:xfrm>
            <a:off x="5791200" y="1905000"/>
            <a:ext cx="533400" cy="304800"/>
            <a:chOff x="3408" y="288"/>
            <a:chExt cx="288" cy="192"/>
          </a:xfrm>
        </p:grpSpPr>
        <p:grpSp>
          <p:nvGrpSpPr>
            <p:cNvPr id="219149" name="Group 9"/>
            <p:cNvGrpSpPr>
              <a:grpSpLocks/>
            </p:cNvGrpSpPr>
            <p:nvPr/>
          </p:nvGrpSpPr>
          <p:grpSpPr bwMode="auto">
            <a:xfrm>
              <a:off x="3408" y="288"/>
              <a:ext cx="288" cy="48"/>
              <a:chOff x="3408" y="288"/>
              <a:chExt cx="288" cy="48"/>
            </a:xfrm>
          </p:grpSpPr>
          <p:sp>
            <p:nvSpPr>
              <p:cNvPr id="219153"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4"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9150" name="Group 12"/>
            <p:cNvGrpSpPr>
              <a:grpSpLocks/>
            </p:cNvGrpSpPr>
            <p:nvPr/>
          </p:nvGrpSpPr>
          <p:grpSpPr bwMode="auto">
            <a:xfrm flipH="1" flipV="1">
              <a:off x="3408" y="432"/>
              <a:ext cx="288" cy="48"/>
              <a:chOff x="3408" y="288"/>
              <a:chExt cx="288" cy="48"/>
            </a:xfrm>
          </p:grpSpPr>
          <p:sp>
            <p:nvSpPr>
              <p:cNvPr id="219151" name="Line 13"/>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2" name="Line 14"/>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914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46128" name="Object 16"/>
          <p:cNvGraphicFramePr>
            <a:graphicFrameLocks noChangeAspect="1"/>
          </p:cNvGraphicFramePr>
          <p:nvPr/>
        </p:nvGraphicFramePr>
        <p:xfrm>
          <a:off x="1219200" y="4648200"/>
          <a:ext cx="6362700" cy="1095375"/>
        </p:xfrm>
        <a:graphic>
          <a:graphicData uri="http://schemas.openxmlformats.org/presentationml/2006/ole">
            <mc:AlternateContent xmlns:mc="http://schemas.openxmlformats.org/markup-compatibility/2006">
              <mc:Choice xmlns:v="urn:schemas-microsoft-com:vml" Requires="v">
                <p:oleObj spid="_x0000_s219155" name="Equation" r:id="rId4" imgW="6362700" imgH="1092200" progId="Equation.BREE4">
                  <p:embed/>
                </p:oleObj>
              </mc:Choice>
              <mc:Fallback>
                <p:oleObj name="Equation" r:id="rId4" imgW="6362700" imgH="1092200" progId="Equation.BREE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48200"/>
                        <a:ext cx="63627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9">
                                            <p:txEl>
                                              <p:pRg st="0" end="0"/>
                                            </p:txEl>
                                          </p:spTgt>
                                        </p:tgtEl>
                                        <p:attrNameLst>
                                          <p:attrName>style.visibility</p:attrName>
                                        </p:attrNameLst>
                                      </p:cBhvr>
                                      <p:to>
                                        <p:strVal val="visible"/>
                                      </p:to>
                                    </p:set>
                                    <p:animEffect transition="in" filter="wipe(left)">
                                      <p:cBhvr>
                                        <p:cTn id="7" dur="500"/>
                                        <p:tgtEl>
                                          <p:spTgt spid="34611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46120"/>
                                        </p:tgtEl>
                                        <p:attrNameLst>
                                          <p:attrName>style.visibility</p:attrName>
                                        </p:attrNameLst>
                                      </p:cBhvr>
                                      <p:to>
                                        <p:strVal val="visible"/>
                                      </p:to>
                                    </p:set>
                                    <p:animEffect transition="in" filter="wipe(left)">
                                      <p:cBhvr>
                                        <p:cTn id="10" dur="500"/>
                                        <p:tgtEl>
                                          <p:spTgt spid="3461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6119">
                                            <p:txEl>
                                              <p:pRg st="2" end="2"/>
                                            </p:txEl>
                                          </p:spTgt>
                                        </p:tgtEl>
                                        <p:attrNameLst>
                                          <p:attrName>style.visibility</p:attrName>
                                        </p:attrNameLst>
                                      </p:cBhvr>
                                      <p:to>
                                        <p:strVal val="visible"/>
                                      </p:to>
                                    </p:set>
                                    <p:animEffect transition="in" filter="wipe(left)">
                                      <p:cBhvr>
                                        <p:cTn id="15" dur="500"/>
                                        <p:tgtEl>
                                          <p:spTgt spid="3461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6119">
                                            <p:txEl>
                                              <p:pRg st="3" end="3"/>
                                            </p:txEl>
                                          </p:spTgt>
                                        </p:tgtEl>
                                        <p:attrNameLst>
                                          <p:attrName>style.visibility</p:attrName>
                                        </p:attrNameLst>
                                      </p:cBhvr>
                                      <p:to>
                                        <p:strVal val="visible"/>
                                      </p:to>
                                    </p:set>
                                    <p:animEffect transition="in" filter="wipe(left)">
                                      <p:cBhvr>
                                        <p:cTn id="20" dur="500"/>
                                        <p:tgtEl>
                                          <p:spTgt spid="3461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6119">
                                            <p:txEl>
                                              <p:pRg st="4" end="4"/>
                                            </p:txEl>
                                          </p:spTgt>
                                        </p:tgtEl>
                                        <p:attrNameLst>
                                          <p:attrName>style.visibility</p:attrName>
                                        </p:attrNameLst>
                                      </p:cBhvr>
                                      <p:to>
                                        <p:strVal val="visible"/>
                                      </p:to>
                                    </p:set>
                                    <p:animEffect transition="in" filter="wipe(left)">
                                      <p:cBhvr>
                                        <p:cTn id="25" dur="500"/>
                                        <p:tgtEl>
                                          <p:spTgt spid="3461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46128"/>
                                        </p:tgtEl>
                                        <p:attrNameLst>
                                          <p:attrName>style.visibility</p:attrName>
                                        </p:attrNameLst>
                                      </p:cBhvr>
                                      <p:to>
                                        <p:strVal val="visible"/>
                                      </p:to>
                                    </p:set>
                                    <p:animEffect transition="in" filter="wipe(left)">
                                      <p:cBhvr>
                                        <p:cTn id="30" dur="500"/>
                                        <p:tgtEl>
                                          <p:spTgt spid="3461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6119">
                                            <p:txEl>
                                              <p:pRg st="8" end="8"/>
                                            </p:txEl>
                                          </p:spTgt>
                                        </p:tgtEl>
                                        <p:attrNameLst>
                                          <p:attrName>style.visibility</p:attrName>
                                        </p:attrNameLst>
                                      </p:cBhvr>
                                      <p:to>
                                        <p:strVal val="visible"/>
                                      </p:to>
                                    </p:set>
                                    <p:animEffect transition="in" filter="wipe(left)">
                                      <p:cBhvr>
                                        <p:cTn id="35" dur="2000"/>
                                        <p:tgtEl>
                                          <p:spTgt spid="3461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22118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A8CFFD-05A5-48DC-B026-FAAE600CC08E}" type="slidenum">
              <a:rPr lang="en-US" altLang="en-US" sz="1000"/>
              <a:pPr>
                <a:spcBef>
                  <a:spcPct val="0"/>
                </a:spcBef>
                <a:buFontTx/>
                <a:buNone/>
              </a:pPr>
              <a:t>28</a:t>
            </a:fld>
            <a:endParaRPr lang="en-US" altLang="en-US" sz="1000"/>
          </a:p>
        </p:txBody>
      </p:sp>
      <p:sp>
        <p:nvSpPr>
          <p:cNvPr id="353282" name="Rectangle 2"/>
          <p:cNvSpPr>
            <a:spLocks noGrp="1" noChangeArrowheads="1"/>
          </p:cNvSpPr>
          <p:nvPr>
            <p:ph type="body" idx="1"/>
          </p:nvPr>
        </p:nvSpPr>
        <p:spPr>
          <a:xfrm>
            <a:off x="914400" y="1676400"/>
            <a:ext cx="7467600" cy="3338513"/>
          </a:xfrm>
        </p:spPr>
        <p:txBody>
          <a:bodyPr/>
          <a:lstStyle/>
          <a:p>
            <a:pPr marL="465138" indent="-465138" eaLnBrk="1" hangingPunct="1">
              <a:buFontTx/>
              <a:buAutoNum type="arabicParenR"/>
            </a:pPr>
            <a:r>
              <a:rPr lang="en-US" altLang="en-US" sz="2800" smtClean="0">
                <a:solidFill>
                  <a:srgbClr val="669900"/>
                </a:solidFill>
              </a:rPr>
              <a:t>Write the balanced equation for the reaction.</a:t>
            </a:r>
          </a:p>
          <a:p>
            <a:pPr marL="465138" indent="-465138" eaLnBrk="1" hangingPunct="1">
              <a:buFontTx/>
              <a:buAutoNum type="arabicParenR"/>
            </a:pPr>
            <a:r>
              <a:rPr lang="en-US" altLang="en-US" sz="2800" smtClean="0">
                <a:solidFill>
                  <a:srgbClr val="669900"/>
                </a:solidFill>
              </a:rPr>
              <a:t>Write the equilibrium expression using the law of mass action.</a:t>
            </a:r>
          </a:p>
          <a:p>
            <a:pPr marL="465138" indent="-465138" eaLnBrk="1" hangingPunct="1">
              <a:buFontTx/>
              <a:buAutoNum type="arabicParenR"/>
            </a:pPr>
            <a:r>
              <a:rPr lang="en-US" altLang="en-US" sz="2800" smtClean="0">
                <a:solidFill>
                  <a:srgbClr val="669900"/>
                </a:solidFill>
              </a:rPr>
              <a:t>List the initial concentrations.</a:t>
            </a:r>
          </a:p>
          <a:p>
            <a:pPr marL="465138" indent="-465138" eaLnBrk="1" hangingPunct="1">
              <a:buFontTx/>
              <a:buAutoNum type="arabicParenR"/>
            </a:pPr>
            <a:r>
              <a:rPr lang="en-US" altLang="en-US" sz="2800" smtClean="0">
                <a:solidFill>
                  <a:srgbClr val="669900"/>
                </a:solidFill>
              </a:rPr>
              <a:t>Calculate </a:t>
            </a:r>
            <a:r>
              <a:rPr lang="en-US" altLang="en-US" sz="2800" i="1" smtClean="0">
                <a:solidFill>
                  <a:srgbClr val="669900"/>
                </a:solidFill>
              </a:rPr>
              <a:t>Q</a:t>
            </a:r>
            <a:r>
              <a:rPr lang="en-US" altLang="en-US" sz="2800" smtClean="0">
                <a:solidFill>
                  <a:srgbClr val="669900"/>
                </a:solidFill>
              </a:rPr>
              <a:t>, and determine the direction of the shift to equilibrium.</a:t>
            </a:r>
          </a:p>
        </p:txBody>
      </p:sp>
      <p:sp>
        <p:nvSpPr>
          <p:cNvPr id="221189" name="Rectangle 3"/>
          <p:cNvSpPr>
            <a:spLocks noGrp="1" noChangeArrowheads="1"/>
          </p:cNvSpPr>
          <p:nvPr>
            <p:ph type="title"/>
          </p:nvPr>
        </p:nvSpPr>
        <p:spPr/>
        <p:txBody>
          <a:bodyPr/>
          <a:lstStyle/>
          <a:p>
            <a:pPr eaLnBrk="1" hangingPunct="1">
              <a:spcBef>
                <a:spcPct val="20000"/>
              </a:spcBef>
            </a:pPr>
            <a:r>
              <a:rPr lang="en-US" altLang="en-US" smtClean="0"/>
              <a:t>Solving Equilibrium Problems</a:t>
            </a:r>
            <a:endParaRPr lang="en-US" altLang="en-US" i="1" smtClean="0"/>
          </a:p>
        </p:txBody>
      </p:sp>
      <p:sp>
        <p:nvSpPr>
          <p:cNvPr id="221190"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1191"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3282">
                                            <p:txEl>
                                              <p:pRg st="0" end="0"/>
                                            </p:txEl>
                                          </p:spTgt>
                                        </p:tgtEl>
                                        <p:attrNameLst>
                                          <p:attrName>style.visibility</p:attrName>
                                        </p:attrNameLst>
                                      </p:cBhvr>
                                      <p:to>
                                        <p:strVal val="visible"/>
                                      </p:to>
                                    </p:set>
                                    <p:animEffect transition="in" filter="wipe(left)">
                                      <p:cBhvr>
                                        <p:cTn id="7" dur="500"/>
                                        <p:tgtEl>
                                          <p:spTgt spid="3532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3282">
                                            <p:txEl>
                                              <p:pRg st="1" end="1"/>
                                            </p:txEl>
                                          </p:spTgt>
                                        </p:tgtEl>
                                        <p:attrNameLst>
                                          <p:attrName>style.visibility</p:attrName>
                                        </p:attrNameLst>
                                      </p:cBhvr>
                                      <p:to>
                                        <p:strVal val="visible"/>
                                      </p:to>
                                    </p:set>
                                    <p:animEffect transition="in" filter="wipe(left)">
                                      <p:cBhvr>
                                        <p:cTn id="12" dur="500"/>
                                        <p:tgtEl>
                                          <p:spTgt spid="3532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3282">
                                            <p:txEl>
                                              <p:pRg st="2" end="2"/>
                                            </p:txEl>
                                          </p:spTgt>
                                        </p:tgtEl>
                                        <p:attrNameLst>
                                          <p:attrName>style.visibility</p:attrName>
                                        </p:attrNameLst>
                                      </p:cBhvr>
                                      <p:to>
                                        <p:strVal val="visible"/>
                                      </p:to>
                                    </p:set>
                                    <p:animEffect transition="in" filter="wipe(left)">
                                      <p:cBhvr>
                                        <p:cTn id="17" dur="500"/>
                                        <p:tgtEl>
                                          <p:spTgt spid="3532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3282">
                                            <p:txEl>
                                              <p:pRg st="3" end="3"/>
                                            </p:txEl>
                                          </p:spTgt>
                                        </p:tgtEl>
                                        <p:attrNameLst>
                                          <p:attrName>style.visibility</p:attrName>
                                        </p:attrNameLst>
                                      </p:cBhvr>
                                      <p:to>
                                        <p:strVal val="visible"/>
                                      </p:to>
                                    </p:set>
                                    <p:animEffect transition="in" filter="wipe(left)">
                                      <p:cBhvr>
                                        <p:cTn id="22" dur="500"/>
                                        <p:tgtEl>
                                          <p:spTgt spid="3532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22323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D7C56-5654-41DD-BB83-BBBBD819C59F}" type="slidenum">
              <a:rPr lang="en-US" altLang="en-US" sz="1000"/>
              <a:pPr>
                <a:spcBef>
                  <a:spcPct val="0"/>
                </a:spcBef>
                <a:buFontTx/>
                <a:buNone/>
              </a:pPr>
              <a:t>29</a:t>
            </a:fld>
            <a:endParaRPr lang="en-US" altLang="en-US" sz="1000"/>
          </a:p>
        </p:txBody>
      </p:sp>
      <p:sp>
        <p:nvSpPr>
          <p:cNvPr id="355330" name="Rectangle 2"/>
          <p:cNvSpPr>
            <a:spLocks noGrp="1" noChangeArrowheads="1"/>
          </p:cNvSpPr>
          <p:nvPr>
            <p:ph type="body" idx="1"/>
          </p:nvPr>
        </p:nvSpPr>
        <p:spPr>
          <a:xfrm>
            <a:off x="914400" y="1676400"/>
            <a:ext cx="7467600" cy="4533900"/>
          </a:xfrm>
        </p:spPr>
        <p:txBody>
          <a:bodyPr/>
          <a:lstStyle/>
          <a:p>
            <a:pPr marL="465138" indent="-465138" eaLnBrk="1" hangingPunct="1">
              <a:buFontTx/>
              <a:buNone/>
            </a:pPr>
            <a:r>
              <a:rPr lang="en-US" altLang="en-US" sz="2800" smtClean="0">
                <a:solidFill>
                  <a:srgbClr val="669900"/>
                </a:solidFill>
              </a:rPr>
              <a:t>5)	Define the change needed to reach equilibrium, and define the equilibrium concentrations by applying the change to the initial concentrations.</a:t>
            </a:r>
          </a:p>
          <a:p>
            <a:pPr marL="465138" indent="-465138" eaLnBrk="1" hangingPunct="1">
              <a:buFontTx/>
              <a:buAutoNum type="arabicParenR" startAt="6"/>
            </a:pPr>
            <a:r>
              <a:rPr lang="en-US" altLang="en-US" sz="2800" smtClean="0">
                <a:solidFill>
                  <a:srgbClr val="669900"/>
                </a:solidFill>
              </a:rPr>
              <a:t>Substitute the equilibrium concentrations into the equilibrium expression, and solve for the unknown.</a:t>
            </a:r>
          </a:p>
          <a:p>
            <a:pPr marL="465138" indent="-465138" eaLnBrk="1" hangingPunct="1">
              <a:buFontTx/>
              <a:buAutoNum type="arabicParenR" startAt="6"/>
            </a:pPr>
            <a:r>
              <a:rPr lang="en-US" altLang="en-US" sz="2800" smtClean="0">
                <a:solidFill>
                  <a:srgbClr val="669900"/>
                </a:solidFill>
              </a:rPr>
              <a:t>Check your calculated equilibrium concentrations by making sure they give the correct value of </a:t>
            </a:r>
            <a:r>
              <a:rPr lang="en-US" altLang="en-US" sz="2800" i="1" smtClean="0">
                <a:solidFill>
                  <a:srgbClr val="669900"/>
                </a:solidFill>
              </a:rPr>
              <a:t>K</a:t>
            </a:r>
            <a:r>
              <a:rPr lang="en-US" altLang="en-US" sz="2800" smtClean="0">
                <a:solidFill>
                  <a:srgbClr val="669900"/>
                </a:solidFill>
              </a:rPr>
              <a:t>.</a:t>
            </a:r>
          </a:p>
        </p:txBody>
      </p:sp>
      <p:sp>
        <p:nvSpPr>
          <p:cNvPr id="223237" name="Rectangle 3"/>
          <p:cNvSpPr>
            <a:spLocks noGrp="1" noChangeArrowheads="1"/>
          </p:cNvSpPr>
          <p:nvPr>
            <p:ph type="title"/>
          </p:nvPr>
        </p:nvSpPr>
        <p:spPr/>
        <p:txBody>
          <a:bodyPr/>
          <a:lstStyle/>
          <a:p>
            <a:pPr eaLnBrk="1" hangingPunct="1">
              <a:spcBef>
                <a:spcPct val="20000"/>
              </a:spcBef>
            </a:pPr>
            <a:r>
              <a:rPr lang="en-US" altLang="en-US" smtClean="0"/>
              <a:t>Solving Equilibrium Problems</a:t>
            </a:r>
            <a:endParaRPr lang="en-US" altLang="en-US" i="1" smtClean="0"/>
          </a:p>
        </p:txBody>
      </p:sp>
      <p:sp>
        <p:nvSpPr>
          <p:cNvPr id="223238"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3239"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330">
                                            <p:txEl>
                                              <p:pRg st="0" end="0"/>
                                            </p:txEl>
                                          </p:spTgt>
                                        </p:tgtEl>
                                        <p:attrNameLst>
                                          <p:attrName>style.visibility</p:attrName>
                                        </p:attrNameLst>
                                      </p:cBhvr>
                                      <p:to>
                                        <p:strVal val="visible"/>
                                      </p:to>
                                    </p:set>
                                    <p:animEffect transition="in" filter="wipe(left)">
                                      <p:cBhvr>
                                        <p:cTn id="7" dur="500"/>
                                        <p:tgtEl>
                                          <p:spTgt spid="3553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5330">
                                            <p:txEl>
                                              <p:pRg st="1" end="1"/>
                                            </p:txEl>
                                          </p:spTgt>
                                        </p:tgtEl>
                                        <p:attrNameLst>
                                          <p:attrName>style.visibility</p:attrName>
                                        </p:attrNameLst>
                                      </p:cBhvr>
                                      <p:to>
                                        <p:strVal val="visible"/>
                                      </p:to>
                                    </p:set>
                                    <p:animEffect transition="in" filter="wipe(left)">
                                      <p:cBhvr>
                                        <p:cTn id="12" dur="500"/>
                                        <p:tgtEl>
                                          <p:spTgt spid="3553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5330">
                                            <p:txEl>
                                              <p:pRg st="2" end="2"/>
                                            </p:txEl>
                                          </p:spTgt>
                                        </p:tgtEl>
                                        <p:attrNameLst>
                                          <p:attrName>style.visibility</p:attrName>
                                        </p:attrNameLst>
                                      </p:cBhvr>
                                      <p:to>
                                        <p:strVal val="visible"/>
                                      </p:to>
                                    </p:set>
                                    <p:animEffect transition="in" filter="wipe(left)">
                                      <p:cBhvr>
                                        <p:cTn id="17" dur="500"/>
                                        <p:tgtEl>
                                          <p:spTgt spid="355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17510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168139-F3F7-4F3B-AB18-1D4412840172}" type="slidenum">
              <a:rPr lang="en-US" altLang="en-US" sz="1000"/>
              <a:pPr>
                <a:spcBef>
                  <a:spcPct val="0"/>
                </a:spcBef>
                <a:buFontTx/>
                <a:buNone/>
              </a:pPr>
              <a:t>3</a:t>
            </a:fld>
            <a:endParaRPr lang="en-US" altLang="en-US" sz="1000"/>
          </a:p>
        </p:txBody>
      </p:sp>
      <p:sp>
        <p:nvSpPr>
          <p:cNvPr id="175108" name="Rectangle 2"/>
          <p:cNvSpPr>
            <a:spLocks noGrp="1" noChangeArrowheads="1"/>
          </p:cNvSpPr>
          <p:nvPr>
            <p:ph type="title"/>
          </p:nvPr>
        </p:nvSpPr>
        <p:spPr/>
        <p:txBody>
          <a:bodyPr/>
          <a:lstStyle/>
          <a:p>
            <a:pPr eaLnBrk="1" hangingPunct="1">
              <a:spcBef>
                <a:spcPct val="20000"/>
              </a:spcBef>
            </a:pPr>
            <a:r>
              <a:rPr lang="en-US" altLang="en-US" smtClean="0"/>
              <a:t>Chemical Equilibrium</a:t>
            </a:r>
          </a:p>
        </p:txBody>
      </p:sp>
      <p:sp>
        <p:nvSpPr>
          <p:cNvPr id="267267" name="Rectangle 3"/>
          <p:cNvSpPr>
            <a:spLocks noGrp="1" noChangeArrowheads="1"/>
          </p:cNvSpPr>
          <p:nvPr>
            <p:ph type="body" idx="1"/>
          </p:nvPr>
        </p:nvSpPr>
        <p:spPr>
          <a:xfrm>
            <a:off x="457200" y="1752600"/>
            <a:ext cx="8229600" cy="4659313"/>
          </a:xfrm>
        </p:spPr>
        <p:txBody>
          <a:bodyPr/>
          <a:lstStyle/>
          <a:p>
            <a:pPr marL="457200" indent="-457200" eaLnBrk="1" hangingPunct="1"/>
            <a:r>
              <a:rPr lang="en-US" altLang="en-US" sz="2800" smtClean="0"/>
              <a:t>The state where the concentrations of all reactants and products remain constant with time.</a:t>
            </a:r>
          </a:p>
          <a:p>
            <a:pPr marL="457200" indent="-457200" eaLnBrk="1" hangingPunct="1"/>
            <a:r>
              <a:rPr lang="en-US" altLang="en-US" sz="2800" smtClean="0"/>
              <a:t>On the molecular level, there is frantic activity.  Equilibrium is not static, but is a highly dynamic situation. </a:t>
            </a:r>
          </a:p>
          <a:p>
            <a:pPr marL="457200" indent="-457200" eaLnBrk="1" hangingPunct="1"/>
            <a:r>
              <a:rPr lang="en-US" altLang="en-US" sz="2800" smtClean="0"/>
              <a:t>Concentrations reach levels where the </a:t>
            </a:r>
            <a:r>
              <a:rPr lang="en-US" altLang="en-US" sz="2800" b="1" smtClean="0"/>
              <a:t>rate</a:t>
            </a:r>
            <a:r>
              <a:rPr lang="en-US" altLang="en-US" sz="2800" smtClean="0"/>
              <a:t> of the forward reaction equals the </a:t>
            </a:r>
            <a:r>
              <a:rPr lang="en-US" altLang="en-US" sz="2800" b="1" smtClean="0"/>
              <a:t>rate</a:t>
            </a:r>
            <a:r>
              <a:rPr lang="en-US" altLang="en-US" sz="2800" smtClean="0"/>
              <a:t> of the reverse reaction.</a:t>
            </a:r>
          </a:p>
          <a:p>
            <a:pPr marL="457200" indent="-457200" eaLnBrk="1" hangingPunct="1"/>
            <a:endParaRPr lang="en-US" altLang="en-US" sz="2800" smtClean="0"/>
          </a:p>
        </p:txBody>
      </p:sp>
      <p:sp>
        <p:nvSpPr>
          <p:cNvPr id="17511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wipe(left)">
                                      <p:cBhvr>
                                        <p:cTn id="7" dur="500"/>
                                        <p:tgtEl>
                                          <p:spTgt spid="267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7267">
                                            <p:txEl>
                                              <p:pRg st="1" end="1"/>
                                            </p:txEl>
                                          </p:spTgt>
                                        </p:tgtEl>
                                        <p:attrNameLst>
                                          <p:attrName>style.visibility</p:attrName>
                                        </p:attrNameLst>
                                      </p:cBhvr>
                                      <p:to>
                                        <p:strVal val="visible"/>
                                      </p:to>
                                    </p:set>
                                    <p:animEffect transition="in" filter="wipe(left)">
                                      <p:cBhvr>
                                        <p:cTn id="12" dur="500"/>
                                        <p:tgtEl>
                                          <p:spTgt spid="267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7267">
                                            <p:txEl>
                                              <p:pRg st="2" end="2"/>
                                            </p:txEl>
                                          </p:spTgt>
                                        </p:tgtEl>
                                        <p:attrNameLst>
                                          <p:attrName>style.visibility</p:attrName>
                                        </p:attrNameLst>
                                      </p:cBhvr>
                                      <p:to>
                                        <p:strVal val="visible"/>
                                      </p:to>
                                    </p:set>
                                    <p:animEffect transition="in" filter="wipe(left)">
                                      <p:cBhvr>
                                        <p:cTn id="17" dur="500"/>
                                        <p:tgtEl>
                                          <p:spTgt spid="267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919163" y="0"/>
            <a:ext cx="81803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3333CC"/>
                </a:solidFill>
                <a:latin typeface="Arial" panose="020B0604020202020204" pitchFamily="34" charset="0"/>
              </a:rPr>
              <a:t>At 1280</a:t>
            </a:r>
            <a:r>
              <a:rPr lang="en-US" altLang="en-US" sz="2400">
                <a:solidFill>
                  <a:srgbClr val="3333CC"/>
                </a:solidFill>
                <a:latin typeface="Arial" panose="020B0604020202020204" pitchFamily="34" charset="0"/>
              </a:rPr>
              <a:t>0</a:t>
            </a:r>
            <a:r>
              <a:rPr lang="en-US" altLang="en-US" sz="2400" baseline="0">
                <a:solidFill>
                  <a:srgbClr val="3333CC"/>
                </a:solidFill>
                <a:latin typeface="Arial" panose="020B0604020202020204" pitchFamily="34" charset="0"/>
              </a:rPr>
              <a:t>C the equilibrium constant (</a:t>
            </a:r>
            <a:r>
              <a:rPr lang="en-US" altLang="en-US" sz="2400" i="1" baseline="0">
                <a:solidFill>
                  <a:srgbClr val="3333CC"/>
                </a:solidFill>
                <a:latin typeface="Arial" panose="020B0604020202020204" pitchFamily="34" charset="0"/>
              </a:rPr>
              <a:t>K</a:t>
            </a:r>
            <a:r>
              <a:rPr lang="en-US" altLang="en-US" sz="2400" i="1" baseline="-25000">
                <a:solidFill>
                  <a:srgbClr val="3333CC"/>
                </a:solidFill>
                <a:latin typeface="Arial" panose="020B0604020202020204" pitchFamily="34" charset="0"/>
              </a:rPr>
              <a:t>c</a:t>
            </a:r>
            <a:r>
              <a:rPr lang="en-US" altLang="en-US" sz="2400" baseline="0">
                <a:solidFill>
                  <a:srgbClr val="3333CC"/>
                </a:solidFill>
                <a:latin typeface="Arial" panose="020B0604020202020204" pitchFamily="34" charset="0"/>
              </a:rPr>
              <a:t>) for the reaction</a:t>
            </a:r>
          </a:p>
          <a:p>
            <a:pPr>
              <a:spcBef>
                <a:spcPct val="0"/>
              </a:spcBef>
              <a:buFontTx/>
              <a:buNone/>
            </a:pPr>
            <a:endParaRPr lang="en-US" altLang="en-US" sz="2400" baseline="0">
              <a:solidFill>
                <a:srgbClr val="3333CC"/>
              </a:solidFill>
              <a:latin typeface="Arial" panose="020B0604020202020204" pitchFamily="34" charset="0"/>
            </a:endParaRPr>
          </a:p>
          <a:p>
            <a:pPr>
              <a:spcBef>
                <a:spcPct val="0"/>
              </a:spcBef>
              <a:buFontTx/>
              <a:buNone/>
            </a:pPr>
            <a:endParaRPr lang="en-US" altLang="en-US" sz="2400" baseline="0">
              <a:solidFill>
                <a:srgbClr val="3333CC"/>
              </a:solidFill>
              <a:latin typeface="Arial" panose="020B0604020202020204" pitchFamily="34" charset="0"/>
            </a:endParaRPr>
          </a:p>
          <a:p>
            <a:pPr>
              <a:spcBef>
                <a:spcPct val="0"/>
              </a:spcBef>
              <a:buFontTx/>
              <a:buNone/>
            </a:pPr>
            <a:r>
              <a:rPr lang="en-US" altLang="en-US" sz="2400" baseline="0">
                <a:solidFill>
                  <a:srgbClr val="3333CC"/>
                </a:solidFill>
                <a:latin typeface="Arial" panose="020B0604020202020204" pitchFamily="34" charset="0"/>
              </a:rPr>
              <a:t>Is 1.1 x 10</a:t>
            </a:r>
            <a:r>
              <a:rPr lang="en-US" altLang="en-US" sz="2400">
                <a:solidFill>
                  <a:srgbClr val="3333CC"/>
                </a:solidFill>
                <a:latin typeface="Arial" panose="020B0604020202020204" pitchFamily="34" charset="0"/>
              </a:rPr>
              <a:t>-3</a:t>
            </a:r>
            <a:r>
              <a:rPr lang="en-US" altLang="en-US" sz="2400" baseline="0">
                <a:solidFill>
                  <a:srgbClr val="3333CC"/>
                </a:solidFill>
                <a:latin typeface="Arial" panose="020B0604020202020204" pitchFamily="34" charset="0"/>
              </a:rPr>
              <a:t>.  If the initial concentrations are [Br</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 0.063 </a:t>
            </a:r>
            <a:r>
              <a:rPr lang="en-US" altLang="en-US" sz="2400" i="1" baseline="0">
                <a:solidFill>
                  <a:srgbClr val="3333CC"/>
                </a:solidFill>
                <a:latin typeface="Arial" panose="020B0604020202020204" pitchFamily="34" charset="0"/>
              </a:rPr>
              <a:t>M</a:t>
            </a:r>
            <a:r>
              <a:rPr lang="en-US" altLang="en-US" sz="2400" baseline="0">
                <a:solidFill>
                  <a:srgbClr val="3333CC"/>
                </a:solidFill>
                <a:latin typeface="Arial" panose="020B0604020202020204" pitchFamily="34" charset="0"/>
              </a:rPr>
              <a:t> and [Br] = 0.012 </a:t>
            </a:r>
            <a:r>
              <a:rPr lang="en-US" altLang="en-US" sz="2400" i="1" baseline="0">
                <a:solidFill>
                  <a:srgbClr val="3333CC"/>
                </a:solidFill>
                <a:latin typeface="Arial" panose="020B0604020202020204" pitchFamily="34" charset="0"/>
              </a:rPr>
              <a:t>M</a:t>
            </a:r>
            <a:r>
              <a:rPr lang="en-US" altLang="en-US" sz="2400" baseline="0">
                <a:solidFill>
                  <a:srgbClr val="3333CC"/>
                </a:solidFill>
                <a:latin typeface="Arial" panose="020B0604020202020204" pitchFamily="34" charset="0"/>
              </a:rPr>
              <a:t>, calculate the concentrations of these species at equilibrium.</a:t>
            </a:r>
            <a:endParaRPr lang="en-US" altLang="en-US" sz="2000" baseline="0">
              <a:solidFill>
                <a:srgbClr val="3333CC"/>
              </a:solidFill>
              <a:latin typeface="Arial" panose="020B0604020202020204" pitchFamily="34" charset="0"/>
            </a:endParaRPr>
          </a:p>
        </p:txBody>
      </p:sp>
      <p:graphicFrame>
        <p:nvGraphicFramePr>
          <p:cNvPr id="225283" name="Object 3"/>
          <p:cNvGraphicFramePr>
            <a:graphicFrameLocks noChangeAspect="1"/>
          </p:cNvGraphicFramePr>
          <p:nvPr/>
        </p:nvGraphicFramePr>
        <p:xfrm>
          <a:off x="152400" y="76200"/>
          <a:ext cx="717550" cy="1368425"/>
        </p:xfrm>
        <a:graphic>
          <a:graphicData uri="http://schemas.openxmlformats.org/presentationml/2006/ole">
            <mc:AlternateContent xmlns:mc="http://schemas.openxmlformats.org/markup-compatibility/2006">
              <mc:Choice xmlns:v="urn:schemas-microsoft-com:vml" Requires="v">
                <p:oleObj spid="_x0000_s225324" name="Clip" r:id="rId3" imgW="856615" imgH="1637665" progId="MS_ClipArt_Gallery.2">
                  <p:embed/>
                </p:oleObj>
              </mc:Choice>
              <mc:Fallback>
                <p:oleObj name="Clip" r:id="rId3" imgW="856615" imgH="1637665"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71755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284" name="Group 11"/>
          <p:cNvGrpSpPr>
            <a:grpSpLocks/>
          </p:cNvGrpSpPr>
          <p:nvPr/>
        </p:nvGrpSpPr>
        <p:grpSpPr bwMode="auto">
          <a:xfrm>
            <a:off x="3155950" y="520700"/>
            <a:ext cx="2832100" cy="457200"/>
            <a:chOff x="950" y="2905"/>
            <a:chExt cx="1784" cy="288"/>
          </a:xfrm>
        </p:grpSpPr>
        <p:sp>
          <p:nvSpPr>
            <p:cNvPr id="225320" name="Text Box 4"/>
            <p:cNvSpPr txBox="1">
              <a:spLocks noChangeArrowheads="1"/>
            </p:cNvSpPr>
            <p:nvPr/>
          </p:nvSpPr>
          <p:spPr bwMode="auto">
            <a:xfrm>
              <a:off x="950" y="2905"/>
              <a:ext cx="1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Br</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a:t>
              </a:r>
              <a:r>
                <a:rPr lang="en-US" altLang="en-US" sz="2400" i="1" baseline="0">
                  <a:solidFill>
                    <a:srgbClr val="3333CC"/>
                  </a:solidFill>
                  <a:latin typeface="Arial" panose="020B0604020202020204" pitchFamily="34" charset="0"/>
                </a:rPr>
                <a:t>g</a:t>
              </a:r>
              <a:r>
                <a:rPr lang="en-US" altLang="en-US" sz="2400" baseline="0">
                  <a:solidFill>
                    <a:srgbClr val="3333CC"/>
                  </a:solidFill>
                  <a:latin typeface="Arial" panose="020B0604020202020204" pitchFamily="34" charset="0"/>
                </a:rPr>
                <a:t>)          2Br (</a:t>
              </a:r>
              <a:r>
                <a:rPr lang="en-US" altLang="en-US" sz="2400" i="1" baseline="0">
                  <a:solidFill>
                    <a:srgbClr val="3333CC"/>
                  </a:solidFill>
                  <a:latin typeface="Arial" panose="020B0604020202020204" pitchFamily="34" charset="0"/>
                </a:rPr>
                <a:t>g</a:t>
              </a:r>
              <a:r>
                <a:rPr lang="en-US" altLang="en-US" sz="2400" baseline="0">
                  <a:solidFill>
                    <a:srgbClr val="3333CC"/>
                  </a:solidFill>
                  <a:latin typeface="Arial" panose="020B0604020202020204" pitchFamily="34" charset="0"/>
                </a:rPr>
                <a:t>)</a:t>
              </a:r>
            </a:p>
          </p:txBody>
        </p:sp>
        <p:grpSp>
          <p:nvGrpSpPr>
            <p:cNvPr id="225321" name="Group 8"/>
            <p:cNvGrpSpPr>
              <a:grpSpLocks/>
            </p:cNvGrpSpPr>
            <p:nvPr/>
          </p:nvGrpSpPr>
          <p:grpSpPr bwMode="auto">
            <a:xfrm>
              <a:off x="1632" y="3008"/>
              <a:ext cx="384" cy="96"/>
              <a:chOff x="4896" y="192"/>
              <a:chExt cx="384" cy="96"/>
            </a:xfrm>
          </p:grpSpPr>
          <p:sp>
            <p:nvSpPr>
              <p:cNvPr id="225322" name="Line 9"/>
              <p:cNvSpPr>
                <a:spLocks noChangeShapeType="1"/>
              </p:cNvSpPr>
              <p:nvPr/>
            </p:nvSpPr>
            <p:spPr bwMode="auto">
              <a:xfrm>
                <a:off x="4896" y="192"/>
                <a:ext cx="38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3" name="Line 10"/>
              <p:cNvSpPr>
                <a:spLocks noChangeShapeType="1"/>
              </p:cNvSpPr>
              <p:nvPr/>
            </p:nvSpPr>
            <p:spPr bwMode="auto">
              <a:xfrm flipH="1">
                <a:off x="4896" y="288"/>
                <a:ext cx="38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0498" name="Group 18"/>
          <p:cNvGrpSpPr>
            <a:grpSpLocks/>
          </p:cNvGrpSpPr>
          <p:nvPr/>
        </p:nvGrpSpPr>
        <p:grpSpPr bwMode="auto">
          <a:xfrm>
            <a:off x="4330700" y="3048000"/>
            <a:ext cx="2832100" cy="457200"/>
            <a:chOff x="432" y="1968"/>
            <a:chExt cx="1784" cy="288"/>
          </a:xfrm>
        </p:grpSpPr>
        <p:sp>
          <p:nvSpPr>
            <p:cNvPr id="225316" name="Text Box 13"/>
            <p:cNvSpPr txBox="1">
              <a:spLocks noChangeArrowheads="1"/>
            </p:cNvSpPr>
            <p:nvPr/>
          </p:nvSpPr>
          <p:spPr bwMode="auto">
            <a:xfrm>
              <a:off x="432" y="1968"/>
              <a:ext cx="1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400" i="1" baseline="0">
                  <a:solidFill>
                    <a:srgbClr val="000000"/>
                  </a:solidFill>
                  <a:latin typeface="Arial" panose="020B0604020202020204" pitchFamily="34" charset="0"/>
                </a:rPr>
                <a:t>g</a:t>
              </a:r>
              <a:r>
                <a:rPr lang="en-US" altLang="en-US" sz="2400" baseline="0">
                  <a:solidFill>
                    <a:srgbClr val="000000"/>
                  </a:solidFill>
                  <a:latin typeface="Arial" panose="020B0604020202020204" pitchFamily="34" charset="0"/>
                </a:rPr>
                <a:t>)          2Br (</a:t>
              </a:r>
              <a:r>
                <a:rPr lang="en-US" altLang="en-US" sz="2400" i="1" baseline="0">
                  <a:solidFill>
                    <a:srgbClr val="000000"/>
                  </a:solidFill>
                  <a:latin typeface="Arial" panose="020B0604020202020204" pitchFamily="34" charset="0"/>
                </a:rPr>
                <a:t>g</a:t>
              </a:r>
              <a:r>
                <a:rPr lang="en-US" altLang="en-US" sz="2400" baseline="0">
                  <a:solidFill>
                    <a:srgbClr val="000000"/>
                  </a:solidFill>
                  <a:latin typeface="Arial" panose="020B0604020202020204" pitchFamily="34" charset="0"/>
                </a:rPr>
                <a:t>)</a:t>
              </a:r>
            </a:p>
          </p:txBody>
        </p:sp>
        <p:grpSp>
          <p:nvGrpSpPr>
            <p:cNvPr id="225317" name="Group 14"/>
            <p:cNvGrpSpPr>
              <a:grpSpLocks/>
            </p:cNvGrpSpPr>
            <p:nvPr/>
          </p:nvGrpSpPr>
          <p:grpSpPr bwMode="auto">
            <a:xfrm>
              <a:off x="1114" y="2071"/>
              <a:ext cx="384" cy="96"/>
              <a:chOff x="4896" y="192"/>
              <a:chExt cx="384" cy="96"/>
            </a:xfrm>
          </p:grpSpPr>
          <p:sp>
            <p:nvSpPr>
              <p:cNvPr id="225318" name="Line 15"/>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9" name="Line 16"/>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497" name="Text Box 17"/>
          <p:cNvSpPr txBox="1">
            <a:spLocks noChangeArrowheads="1"/>
          </p:cNvSpPr>
          <p:nvPr/>
        </p:nvSpPr>
        <p:spPr bwMode="auto">
          <a:xfrm>
            <a:off x="1603375" y="2478088"/>
            <a:ext cx="594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Let </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be the change in concentration of Br</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0499" name="Text Box 19"/>
          <p:cNvSpPr txBox="1">
            <a:spLocks noChangeArrowheads="1"/>
          </p:cNvSpPr>
          <p:nvPr/>
        </p:nvSpPr>
        <p:spPr bwMode="auto">
          <a:xfrm>
            <a:off x="1727200" y="3581400"/>
            <a:ext cx="143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Initial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0500" name="Text Box 20"/>
          <p:cNvSpPr txBox="1">
            <a:spLocks noChangeArrowheads="1"/>
          </p:cNvSpPr>
          <p:nvPr/>
        </p:nvSpPr>
        <p:spPr bwMode="auto">
          <a:xfrm>
            <a:off x="1676400" y="4114800"/>
            <a:ext cx="179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Change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0501" name="Text Box 21"/>
          <p:cNvSpPr txBox="1">
            <a:spLocks noChangeArrowheads="1"/>
          </p:cNvSpPr>
          <p:nvPr/>
        </p:nvSpPr>
        <p:spPr bwMode="auto">
          <a:xfrm>
            <a:off x="1676400" y="4648200"/>
            <a:ext cx="223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Equilibrium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0502" name="Text Box 22"/>
          <p:cNvSpPr txBox="1">
            <a:spLocks noChangeArrowheads="1"/>
          </p:cNvSpPr>
          <p:nvPr/>
        </p:nvSpPr>
        <p:spPr bwMode="auto">
          <a:xfrm>
            <a:off x="4325938" y="3581400"/>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a:t>
            </a:r>
          </a:p>
        </p:txBody>
      </p:sp>
      <p:sp>
        <p:nvSpPr>
          <p:cNvPr id="20503" name="Text Box 23"/>
          <p:cNvSpPr txBox="1">
            <a:spLocks noChangeArrowheads="1"/>
          </p:cNvSpPr>
          <p:nvPr/>
        </p:nvSpPr>
        <p:spPr bwMode="auto">
          <a:xfrm>
            <a:off x="6124575" y="35814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a:t>
            </a:r>
          </a:p>
        </p:txBody>
      </p:sp>
      <p:sp>
        <p:nvSpPr>
          <p:cNvPr id="20504" name="Text Box 24"/>
          <p:cNvSpPr txBox="1">
            <a:spLocks noChangeArrowheads="1"/>
          </p:cNvSpPr>
          <p:nvPr/>
        </p:nvSpPr>
        <p:spPr bwMode="auto">
          <a:xfrm>
            <a:off x="4579938" y="4114800"/>
            <a:ext cx="5175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0505" name="Text Box 25"/>
          <p:cNvSpPr txBox="1">
            <a:spLocks noChangeArrowheads="1"/>
          </p:cNvSpPr>
          <p:nvPr/>
        </p:nvSpPr>
        <p:spPr bwMode="auto">
          <a:xfrm>
            <a:off x="6256338" y="4114800"/>
            <a:ext cx="612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0506" name="Text Box 26"/>
          <p:cNvSpPr txBox="1">
            <a:spLocks noChangeArrowheads="1"/>
          </p:cNvSpPr>
          <p:nvPr/>
        </p:nvSpPr>
        <p:spPr bwMode="auto">
          <a:xfrm>
            <a:off x="4114800" y="4648200"/>
            <a:ext cx="1458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 + </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0507" name="Text Box 27"/>
          <p:cNvSpPr txBox="1">
            <a:spLocks noChangeArrowheads="1"/>
          </p:cNvSpPr>
          <p:nvPr/>
        </p:nvSpPr>
        <p:spPr bwMode="auto">
          <a:xfrm>
            <a:off x="5791200" y="4648200"/>
            <a:ext cx="15541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0.012 - 2</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grpSp>
        <p:nvGrpSpPr>
          <p:cNvPr id="20509" name="Group 29"/>
          <p:cNvGrpSpPr>
            <a:grpSpLocks/>
          </p:cNvGrpSpPr>
          <p:nvPr/>
        </p:nvGrpSpPr>
        <p:grpSpPr bwMode="auto">
          <a:xfrm>
            <a:off x="381000" y="5357813"/>
            <a:ext cx="1543050" cy="862012"/>
            <a:chOff x="2984" y="1617"/>
            <a:chExt cx="972" cy="543"/>
          </a:xfrm>
        </p:grpSpPr>
        <p:grpSp>
          <p:nvGrpSpPr>
            <p:cNvPr id="225311" name="Group 30"/>
            <p:cNvGrpSpPr>
              <a:grpSpLocks/>
            </p:cNvGrpSpPr>
            <p:nvPr/>
          </p:nvGrpSpPr>
          <p:grpSpPr bwMode="auto">
            <a:xfrm>
              <a:off x="3468" y="1617"/>
              <a:ext cx="488" cy="543"/>
              <a:chOff x="1616" y="1440"/>
              <a:chExt cx="488" cy="543"/>
            </a:xfrm>
          </p:grpSpPr>
          <p:sp>
            <p:nvSpPr>
              <p:cNvPr id="225313" name="Text Box 31"/>
              <p:cNvSpPr txBox="1">
                <a:spLocks noChangeArrowheads="1"/>
              </p:cNvSpPr>
              <p:nvPr/>
            </p:nvSpPr>
            <p:spPr bwMode="auto">
              <a:xfrm>
                <a:off x="1616" y="1440"/>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[Br]</a:t>
                </a:r>
                <a:r>
                  <a:rPr lang="en-US" altLang="en-US" sz="24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25314" name="Text Box 32"/>
              <p:cNvSpPr txBox="1">
                <a:spLocks noChangeArrowheads="1"/>
              </p:cNvSpPr>
              <p:nvPr/>
            </p:nvSpPr>
            <p:spPr bwMode="auto">
              <a:xfrm>
                <a:off x="1618" y="1695"/>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sp>
            <p:nvSpPr>
              <p:cNvPr id="225315" name="Line 33"/>
              <p:cNvSpPr>
                <a:spLocks noChangeShapeType="1"/>
              </p:cNvSpPr>
              <p:nvPr/>
            </p:nvSpPr>
            <p:spPr bwMode="auto">
              <a:xfrm>
                <a:off x="1624" y="171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12" name="Text Box 34"/>
            <p:cNvSpPr txBox="1">
              <a:spLocks noChangeArrowheads="1"/>
            </p:cNvSpPr>
            <p:nvPr/>
          </p:nvSpPr>
          <p:spPr bwMode="auto">
            <a:xfrm>
              <a:off x="2984" y="1744"/>
              <a:ext cx="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grpSp>
        <p:nvGrpSpPr>
          <p:cNvPr id="20528" name="Group 48"/>
          <p:cNvGrpSpPr>
            <a:grpSpLocks/>
          </p:cNvGrpSpPr>
          <p:nvPr/>
        </p:nvGrpSpPr>
        <p:grpSpPr bwMode="auto">
          <a:xfrm>
            <a:off x="2362200" y="5334000"/>
            <a:ext cx="4244975" cy="892175"/>
            <a:chOff x="1488" y="3360"/>
            <a:chExt cx="2674" cy="562"/>
          </a:xfrm>
        </p:grpSpPr>
        <p:sp>
          <p:nvSpPr>
            <p:cNvPr id="225305" name="Text Box 28"/>
            <p:cNvSpPr txBox="1">
              <a:spLocks noChangeArrowheads="1"/>
            </p:cNvSpPr>
            <p:nvPr/>
          </p:nvSpPr>
          <p:spPr bwMode="auto">
            <a:xfrm>
              <a:off x="1488" y="3504"/>
              <a:ext cx="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nvGrpSpPr>
            <p:cNvPr id="225306" name="Group 38"/>
            <p:cNvGrpSpPr>
              <a:grpSpLocks/>
            </p:cNvGrpSpPr>
            <p:nvPr/>
          </p:nvGrpSpPr>
          <p:grpSpPr bwMode="auto">
            <a:xfrm>
              <a:off x="1922" y="3360"/>
              <a:ext cx="1180" cy="562"/>
              <a:chOff x="2246" y="3529"/>
              <a:chExt cx="1180" cy="562"/>
            </a:xfrm>
          </p:grpSpPr>
          <p:sp>
            <p:nvSpPr>
              <p:cNvPr id="225308" name="Text Box 35"/>
              <p:cNvSpPr txBox="1">
                <a:spLocks noChangeArrowheads="1"/>
              </p:cNvSpPr>
              <p:nvPr/>
            </p:nvSpPr>
            <p:spPr bwMode="auto">
              <a:xfrm>
                <a:off x="2246" y="3529"/>
                <a:ext cx="11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(0.012 - 2</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a:t>
                </a:r>
                <a:r>
                  <a:rPr lang="en-US" altLang="en-US" sz="24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25309" name="Text Box 36"/>
              <p:cNvSpPr txBox="1">
                <a:spLocks noChangeArrowheads="1"/>
              </p:cNvSpPr>
              <p:nvPr/>
            </p:nvSpPr>
            <p:spPr bwMode="auto">
              <a:xfrm>
                <a:off x="2423" y="3800"/>
                <a:ext cx="9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 + </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5310" name="Line 37"/>
              <p:cNvSpPr>
                <a:spLocks noChangeShapeType="1"/>
              </p:cNvSpPr>
              <p:nvPr/>
            </p:nvSpPr>
            <p:spPr bwMode="auto">
              <a:xfrm>
                <a:off x="2302" y="3809"/>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07" name="Text Box 39"/>
            <p:cNvSpPr txBox="1">
              <a:spLocks noChangeArrowheads="1"/>
            </p:cNvSpPr>
            <p:nvPr/>
          </p:nvSpPr>
          <p:spPr bwMode="auto">
            <a:xfrm>
              <a:off x="3084" y="3503"/>
              <a:ext cx="10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1.1 x 10</a:t>
              </a:r>
              <a:r>
                <a:rPr lang="en-US" altLang="en-US" sz="24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p:txBody>
        </p:sp>
      </p:grpSp>
      <p:grpSp>
        <p:nvGrpSpPr>
          <p:cNvPr id="20524" name="Group 44"/>
          <p:cNvGrpSpPr>
            <a:grpSpLocks/>
          </p:cNvGrpSpPr>
          <p:nvPr/>
        </p:nvGrpSpPr>
        <p:grpSpPr bwMode="auto">
          <a:xfrm>
            <a:off x="1651000" y="3581400"/>
            <a:ext cx="406400" cy="1524000"/>
            <a:chOff x="1040" y="2256"/>
            <a:chExt cx="256" cy="960"/>
          </a:xfrm>
        </p:grpSpPr>
        <p:sp>
          <p:nvSpPr>
            <p:cNvPr id="225302" name="Oval 41"/>
            <p:cNvSpPr>
              <a:spLocks noChangeArrowheads="1"/>
            </p:cNvSpPr>
            <p:nvPr/>
          </p:nvSpPr>
          <p:spPr bwMode="auto">
            <a:xfrm>
              <a:off x="1056" y="2592"/>
              <a:ext cx="240" cy="2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25303" name="Oval 42"/>
            <p:cNvSpPr>
              <a:spLocks noChangeArrowheads="1"/>
            </p:cNvSpPr>
            <p:nvPr/>
          </p:nvSpPr>
          <p:spPr bwMode="auto">
            <a:xfrm>
              <a:off x="1056" y="2928"/>
              <a:ext cx="240" cy="2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25304" name="Oval 43"/>
            <p:cNvSpPr>
              <a:spLocks noChangeArrowheads="1"/>
            </p:cNvSpPr>
            <p:nvPr/>
          </p:nvSpPr>
          <p:spPr bwMode="auto">
            <a:xfrm>
              <a:off x="1040" y="2256"/>
              <a:ext cx="240" cy="2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sp>
        <p:nvSpPr>
          <p:cNvPr id="20526" name="WordArt 46"/>
          <p:cNvSpPr>
            <a:spLocks noChangeArrowheads="1" noChangeShapeType="1" noTextEdit="1"/>
          </p:cNvSpPr>
          <p:nvPr/>
        </p:nvSpPr>
        <p:spPr bwMode="auto">
          <a:xfrm>
            <a:off x="533400" y="3886200"/>
            <a:ext cx="752475" cy="1179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sz="3600" kern="10">
                <a:solidFill>
                  <a:srgbClr val="3333CC"/>
                </a:solidFill>
                <a:latin typeface="Arial" panose="020B0604020202020204" pitchFamily="34" charset="0"/>
                <a:cs typeface="Arial" panose="020B0604020202020204" pitchFamily="34" charset="0"/>
              </a:rPr>
              <a:t>ICE</a:t>
            </a:r>
          </a:p>
        </p:txBody>
      </p:sp>
      <p:sp>
        <p:nvSpPr>
          <p:cNvPr id="20527" name="Text Box 47"/>
          <p:cNvSpPr txBox="1">
            <a:spLocks noChangeArrowheads="1"/>
          </p:cNvSpPr>
          <p:nvPr/>
        </p:nvSpPr>
        <p:spPr bwMode="auto">
          <a:xfrm>
            <a:off x="7010400" y="5486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Solve for </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5301" name="Text Box 49"/>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7"/>
                                        </p:tgtEl>
                                        <p:attrNameLst>
                                          <p:attrName>style.visibility</p:attrName>
                                        </p:attrNameLst>
                                      </p:cBhvr>
                                      <p:to>
                                        <p:strVal val="visible"/>
                                      </p:to>
                                    </p:set>
                                    <p:anim calcmode="lin" valueType="num">
                                      <p:cBhvr additive="base">
                                        <p:cTn id="7" dur="500" fill="hold"/>
                                        <p:tgtEl>
                                          <p:spTgt spid="20497"/>
                                        </p:tgtEl>
                                        <p:attrNameLst>
                                          <p:attrName>ppt_x</p:attrName>
                                        </p:attrNameLst>
                                      </p:cBhvr>
                                      <p:tavLst>
                                        <p:tav tm="0">
                                          <p:val>
                                            <p:strVal val="0-#ppt_w/2"/>
                                          </p:val>
                                        </p:tav>
                                        <p:tav tm="100000">
                                          <p:val>
                                            <p:strVal val="#ppt_x"/>
                                          </p:val>
                                        </p:tav>
                                      </p:tavLst>
                                    </p:anim>
                                    <p:anim calcmode="lin" valueType="num">
                                      <p:cBhvr additive="base">
                                        <p:cTn id="8"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98"/>
                                        </p:tgtEl>
                                        <p:attrNameLst>
                                          <p:attrName>style.visibility</p:attrName>
                                        </p:attrNameLst>
                                      </p:cBhvr>
                                      <p:to>
                                        <p:strVal val="visible"/>
                                      </p:to>
                                    </p:set>
                                    <p:anim calcmode="lin" valueType="num">
                                      <p:cBhvr additive="base">
                                        <p:cTn id="13" dur="500" fill="hold"/>
                                        <p:tgtEl>
                                          <p:spTgt spid="20498"/>
                                        </p:tgtEl>
                                        <p:attrNameLst>
                                          <p:attrName>ppt_x</p:attrName>
                                        </p:attrNameLst>
                                      </p:cBhvr>
                                      <p:tavLst>
                                        <p:tav tm="0">
                                          <p:val>
                                            <p:strVal val="0-#ppt_w/2"/>
                                          </p:val>
                                        </p:tav>
                                        <p:tav tm="100000">
                                          <p:val>
                                            <p:strVal val="#ppt_x"/>
                                          </p:val>
                                        </p:tav>
                                      </p:tavLst>
                                    </p:anim>
                                    <p:anim calcmode="lin" valueType="num">
                                      <p:cBhvr additive="base">
                                        <p:cTn id="14" dur="500" fill="hold"/>
                                        <p:tgtEl>
                                          <p:spTgt spid="204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9"/>
                                        </p:tgtEl>
                                        <p:attrNameLst>
                                          <p:attrName>style.visibility</p:attrName>
                                        </p:attrNameLst>
                                      </p:cBhvr>
                                      <p:to>
                                        <p:strVal val="visible"/>
                                      </p:to>
                                    </p:set>
                                    <p:anim calcmode="lin" valueType="num">
                                      <p:cBhvr additive="base">
                                        <p:cTn id="19" dur="500" fill="hold"/>
                                        <p:tgtEl>
                                          <p:spTgt spid="20499"/>
                                        </p:tgtEl>
                                        <p:attrNameLst>
                                          <p:attrName>ppt_x</p:attrName>
                                        </p:attrNameLst>
                                      </p:cBhvr>
                                      <p:tavLst>
                                        <p:tav tm="0">
                                          <p:val>
                                            <p:strVal val="0-#ppt_w/2"/>
                                          </p:val>
                                        </p:tav>
                                        <p:tav tm="100000">
                                          <p:val>
                                            <p:strVal val="#ppt_x"/>
                                          </p:val>
                                        </p:tav>
                                      </p:tavLst>
                                    </p:anim>
                                    <p:anim calcmode="lin" valueType="num">
                                      <p:cBhvr additive="base">
                                        <p:cTn id="20" dur="500" fill="hold"/>
                                        <p:tgtEl>
                                          <p:spTgt spid="2049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502"/>
                                        </p:tgtEl>
                                        <p:attrNameLst>
                                          <p:attrName>style.visibility</p:attrName>
                                        </p:attrNameLst>
                                      </p:cBhvr>
                                      <p:to>
                                        <p:strVal val="visible"/>
                                      </p:to>
                                    </p:set>
                                    <p:anim calcmode="lin" valueType="num">
                                      <p:cBhvr additive="base">
                                        <p:cTn id="25" dur="500" fill="hold"/>
                                        <p:tgtEl>
                                          <p:spTgt spid="20502"/>
                                        </p:tgtEl>
                                        <p:attrNameLst>
                                          <p:attrName>ppt_x</p:attrName>
                                        </p:attrNameLst>
                                      </p:cBhvr>
                                      <p:tavLst>
                                        <p:tav tm="0">
                                          <p:val>
                                            <p:strVal val="1+#ppt_w/2"/>
                                          </p:val>
                                        </p:tav>
                                        <p:tav tm="100000">
                                          <p:val>
                                            <p:strVal val="#ppt_x"/>
                                          </p:val>
                                        </p:tav>
                                      </p:tavLst>
                                    </p:anim>
                                    <p:anim calcmode="lin" valueType="num">
                                      <p:cBhvr additive="base">
                                        <p:cTn id="26" dur="500" fill="hold"/>
                                        <p:tgtEl>
                                          <p:spTgt spid="205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503"/>
                                        </p:tgtEl>
                                        <p:attrNameLst>
                                          <p:attrName>style.visibility</p:attrName>
                                        </p:attrNameLst>
                                      </p:cBhvr>
                                      <p:to>
                                        <p:strVal val="visible"/>
                                      </p:to>
                                    </p:set>
                                    <p:anim calcmode="lin" valueType="num">
                                      <p:cBhvr additive="base">
                                        <p:cTn id="31" dur="500" fill="hold"/>
                                        <p:tgtEl>
                                          <p:spTgt spid="20503"/>
                                        </p:tgtEl>
                                        <p:attrNameLst>
                                          <p:attrName>ppt_x</p:attrName>
                                        </p:attrNameLst>
                                      </p:cBhvr>
                                      <p:tavLst>
                                        <p:tav tm="0">
                                          <p:val>
                                            <p:strVal val="1+#ppt_w/2"/>
                                          </p:val>
                                        </p:tav>
                                        <p:tav tm="100000">
                                          <p:val>
                                            <p:strVal val="#ppt_x"/>
                                          </p:val>
                                        </p:tav>
                                      </p:tavLst>
                                    </p:anim>
                                    <p:anim calcmode="lin" valueType="num">
                                      <p:cBhvr additive="base">
                                        <p:cTn id="32" dur="500" fill="hold"/>
                                        <p:tgtEl>
                                          <p:spTgt spid="2050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00"/>
                                        </p:tgtEl>
                                        <p:attrNameLst>
                                          <p:attrName>style.visibility</p:attrName>
                                        </p:attrNameLst>
                                      </p:cBhvr>
                                      <p:to>
                                        <p:strVal val="visible"/>
                                      </p:to>
                                    </p:set>
                                    <p:anim calcmode="lin" valueType="num">
                                      <p:cBhvr additive="base">
                                        <p:cTn id="37" dur="500" fill="hold"/>
                                        <p:tgtEl>
                                          <p:spTgt spid="20500"/>
                                        </p:tgtEl>
                                        <p:attrNameLst>
                                          <p:attrName>ppt_x</p:attrName>
                                        </p:attrNameLst>
                                      </p:cBhvr>
                                      <p:tavLst>
                                        <p:tav tm="0">
                                          <p:val>
                                            <p:strVal val="0-#ppt_w/2"/>
                                          </p:val>
                                        </p:tav>
                                        <p:tav tm="100000">
                                          <p:val>
                                            <p:strVal val="#ppt_x"/>
                                          </p:val>
                                        </p:tav>
                                      </p:tavLst>
                                    </p:anim>
                                    <p:anim calcmode="lin" valueType="num">
                                      <p:cBhvr additive="base">
                                        <p:cTn id="38" dur="500" fill="hold"/>
                                        <p:tgtEl>
                                          <p:spTgt spid="2050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504"/>
                                        </p:tgtEl>
                                        <p:attrNameLst>
                                          <p:attrName>style.visibility</p:attrName>
                                        </p:attrNameLst>
                                      </p:cBhvr>
                                      <p:to>
                                        <p:strVal val="visible"/>
                                      </p:to>
                                    </p:set>
                                    <p:anim calcmode="lin" valueType="num">
                                      <p:cBhvr additive="base">
                                        <p:cTn id="43" dur="500" fill="hold"/>
                                        <p:tgtEl>
                                          <p:spTgt spid="20504"/>
                                        </p:tgtEl>
                                        <p:attrNameLst>
                                          <p:attrName>ppt_x</p:attrName>
                                        </p:attrNameLst>
                                      </p:cBhvr>
                                      <p:tavLst>
                                        <p:tav tm="0">
                                          <p:val>
                                            <p:strVal val="1+#ppt_w/2"/>
                                          </p:val>
                                        </p:tav>
                                        <p:tav tm="100000">
                                          <p:val>
                                            <p:strVal val="#ppt_x"/>
                                          </p:val>
                                        </p:tav>
                                      </p:tavLst>
                                    </p:anim>
                                    <p:anim calcmode="lin" valueType="num">
                                      <p:cBhvr additive="base">
                                        <p:cTn id="44" dur="500" fill="hold"/>
                                        <p:tgtEl>
                                          <p:spTgt spid="2050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505"/>
                                        </p:tgtEl>
                                        <p:attrNameLst>
                                          <p:attrName>style.visibility</p:attrName>
                                        </p:attrNameLst>
                                      </p:cBhvr>
                                      <p:to>
                                        <p:strVal val="visible"/>
                                      </p:to>
                                    </p:set>
                                    <p:anim calcmode="lin" valueType="num">
                                      <p:cBhvr additive="base">
                                        <p:cTn id="49" dur="500" fill="hold"/>
                                        <p:tgtEl>
                                          <p:spTgt spid="20505"/>
                                        </p:tgtEl>
                                        <p:attrNameLst>
                                          <p:attrName>ppt_x</p:attrName>
                                        </p:attrNameLst>
                                      </p:cBhvr>
                                      <p:tavLst>
                                        <p:tav tm="0">
                                          <p:val>
                                            <p:strVal val="1+#ppt_w/2"/>
                                          </p:val>
                                        </p:tav>
                                        <p:tav tm="100000">
                                          <p:val>
                                            <p:strVal val="#ppt_x"/>
                                          </p:val>
                                        </p:tav>
                                      </p:tavLst>
                                    </p:anim>
                                    <p:anim calcmode="lin" valueType="num">
                                      <p:cBhvr additive="base">
                                        <p:cTn id="50" dur="500" fill="hold"/>
                                        <p:tgtEl>
                                          <p:spTgt spid="2050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501"/>
                                        </p:tgtEl>
                                        <p:attrNameLst>
                                          <p:attrName>style.visibility</p:attrName>
                                        </p:attrNameLst>
                                      </p:cBhvr>
                                      <p:to>
                                        <p:strVal val="visible"/>
                                      </p:to>
                                    </p:set>
                                    <p:anim calcmode="lin" valueType="num">
                                      <p:cBhvr additive="base">
                                        <p:cTn id="55" dur="500" fill="hold"/>
                                        <p:tgtEl>
                                          <p:spTgt spid="20501"/>
                                        </p:tgtEl>
                                        <p:attrNameLst>
                                          <p:attrName>ppt_x</p:attrName>
                                        </p:attrNameLst>
                                      </p:cBhvr>
                                      <p:tavLst>
                                        <p:tav tm="0">
                                          <p:val>
                                            <p:strVal val="0-#ppt_w/2"/>
                                          </p:val>
                                        </p:tav>
                                        <p:tav tm="100000">
                                          <p:val>
                                            <p:strVal val="#ppt_x"/>
                                          </p:val>
                                        </p:tav>
                                      </p:tavLst>
                                    </p:anim>
                                    <p:anim calcmode="lin" valueType="num">
                                      <p:cBhvr additive="base">
                                        <p:cTn id="56" dur="500" fill="hold"/>
                                        <p:tgtEl>
                                          <p:spTgt spid="2050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0506"/>
                                        </p:tgtEl>
                                        <p:attrNameLst>
                                          <p:attrName>style.visibility</p:attrName>
                                        </p:attrNameLst>
                                      </p:cBhvr>
                                      <p:to>
                                        <p:strVal val="visible"/>
                                      </p:to>
                                    </p:set>
                                    <p:anim calcmode="lin" valueType="num">
                                      <p:cBhvr additive="base">
                                        <p:cTn id="61" dur="500" fill="hold"/>
                                        <p:tgtEl>
                                          <p:spTgt spid="20506"/>
                                        </p:tgtEl>
                                        <p:attrNameLst>
                                          <p:attrName>ppt_x</p:attrName>
                                        </p:attrNameLst>
                                      </p:cBhvr>
                                      <p:tavLst>
                                        <p:tav tm="0">
                                          <p:val>
                                            <p:strVal val="1+#ppt_w/2"/>
                                          </p:val>
                                        </p:tav>
                                        <p:tav tm="100000">
                                          <p:val>
                                            <p:strVal val="#ppt_x"/>
                                          </p:val>
                                        </p:tav>
                                      </p:tavLst>
                                    </p:anim>
                                    <p:anim calcmode="lin" valueType="num">
                                      <p:cBhvr additive="base">
                                        <p:cTn id="62" dur="500" fill="hold"/>
                                        <p:tgtEl>
                                          <p:spTgt spid="2050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0507"/>
                                        </p:tgtEl>
                                        <p:attrNameLst>
                                          <p:attrName>style.visibility</p:attrName>
                                        </p:attrNameLst>
                                      </p:cBhvr>
                                      <p:to>
                                        <p:strVal val="visible"/>
                                      </p:to>
                                    </p:set>
                                    <p:anim calcmode="lin" valueType="num">
                                      <p:cBhvr additive="base">
                                        <p:cTn id="67" dur="500" fill="hold"/>
                                        <p:tgtEl>
                                          <p:spTgt spid="20507"/>
                                        </p:tgtEl>
                                        <p:attrNameLst>
                                          <p:attrName>ppt_x</p:attrName>
                                        </p:attrNameLst>
                                      </p:cBhvr>
                                      <p:tavLst>
                                        <p:tav tm="0">
                                          <p:val>
                                            <p:strVal val="1+#ppt_w/2"/>
                                          </p:val>
                                        </p:tav>
                                        <p:tav tm="100000">
                                          <p:val>
                                            <p:strVal val="#ppt_x"/>
                                          </p:val>
                                        </p:tav>
                                      </p:tavLst>
                                    </p:anim>
                                    <p:anim calcmode="lin" valueType="num">
                                      <p:cBhvr additive="base">
                                        <p:cTn id="68" dur="500" fill="hold"/>
                                        <p:tgtEl>
                                          <p:spTgt spid="2050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20524"/>
                                        </p:tgtEl>
                                        <p:attrNameLst>
                                          <p:attrName>style.visibility</p:attrName>
                                        </p:attrNameLst>
                                      </p:cBhvr>
                                      <p:to>
                                        <p:strVal val="visible"/>
                                      </p:to>
                                    </p:set>
                                  </p:childTnLst>
                                  <p:subTnLst>
                                    <p:set>
                                      <p:cBhvr override="childStyle">
                                        <p:cTn dur="1" fill="hold" display="0" masterRel="nextClick" afterEffect="1"/>
                                        <p:tgtEl>
                                          <p:spTgt spid="20524"/>
                                        </p:tgtEl>
                                        <p:attrNameLst>
                                          <p:attrName>style.visibility</p:attrName>
                                        </p:attrNameLst>
                                      </p:cBhvr>
                                      <p:to>
                                        <p:strVal val="hidden"/>
                                      </p:to>
                                    </p:set>
                                  </p:sub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nodeType="clickEffect">
                                  <p:stCondLst>
                                    <p:cond delay="0"/>
                                  </p:stCondLst>
                                  <p:childTnLst>
                                    <p:set>
                                      <p:cBhvr>
                                        <p:cTn id="76" dur="1" fill="hold">
                                          <p:stCondLst>
                                            <p:cond delay="0"/>
                                          </p:stCondLst>
                                        </p:cTn>
                                        <p:tgtEl>
                                          <p:spTgt spid="20526"/>
                                        </p:tgtEl>
                                        <p:attrNameLst>
                                          <p:attrName>style.visibility</p:attrName>
                                        </p:attrNameLst>
                                      </p:cBhvr>
                                      <p:to>
                                        <p:strVal val="visible"/>
                                      </p:to>
                                    </p:set>
                                    <p:anim calcmode="lin" valueType="num">
                                      <p:cBhvr>
                                        <p:cTn id="77" dur="500" fill="hold"/>
                                        <p:tgtEl>
                                          <p:spTgt spid="20526"/>
                                        </p:tgtEl>
                                        <p:attrNameLst>
                                          <p:attrName>ppt_w</p:attrName>
                                        </p:attrNameLst>
                                      </p:cBhvr>
                                      <p:tavLst>
                                        <p:tav tm="0">
                                          <p:val>
                                            <p:fltVal val="0"/>
                                          </p:val>
                                        </p:tav>
                                        <p:tav tm="100000">
                                          <p:val>
                                            <p:strVal val="#ppt_w"/>
                                          </p:val>
                                        </p:tav>
                                      </p:tavLst>
                                    </p:anim>
                                    <p:anim calcmode="lin" valueType="num">
                                      <p:cBhvr>
                                        <p:cTn id="78" dur="500" fill="hold"/>
                                        <p:tgtEl>
                                          <p:spTgt spid="20526"/>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20509"/>
                                        </p:tgtEl>
                                        <p:attrNameLst>
                                          <p:attrName>style.visibility</p:attrName>
                                        </p:attrNameLst>
                                      </p:cBhvr>
                                      <p:to>
                                        <p:strVal val="visible"/>
                                      </p:to>
                                    </p:set>
                                    <p:anim calcmode="lin" valueType="num">
                                      <p:cBhvr additive="base">
                                        <p:cTn id="83" dur="500" fill="hold"/>
                                        <p:tgtEl>
                                          <p:spTgt spid="20509"/>
                                        </p:tgtEl>
                                        <p:attrNameLst>
                                          <p:attrName>ppt_x</p:attrName>
                                        </p:attrNameLst>
                                      </p:cBhvr>
                                      <p:tavLst>
                                        <p:tav tm="0">
                                          <p:val>
                                            <p:strVal val="0-#ppt_w/2"/>
                                          </p:val>
                                        </p:tav>
                                        <p:tav tm="100000">
                                          <p:val>
                                            <p:strVal val="#ppt_x"/>
                                          </p:val>
                                        </p:tav>
                                      </p:tavLst>
                                    </p:anim>
                                    <p:anim calcmode="lin" valueType="num">
                                      <p:cBhvr additive="base">
                                        <p:cTn id="84"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nodeType="clickEffect">
                                  <p:stCondLst>
                                    <p:cond delay="0"/>
                                  </p:stCondLst>
                                  <p:childTnLst>
                                    <p:set>
                                      <p:cBhvr>
                                        <p:cTn id="88" dur="1" fill="hold">
                                          <p:stCondLst>
                                            <p:cond delay="0"/>
                                          </p:stCondLst>
                                        </p:cTn>
                                        <p:tgtEl>
                                          <p:spTgt spid="20528"/>
                                        </p:tgtEl>
                                        <p:attrNameLst>
                                          <p:attrName>style.visibility</p:attrName>
                                        </p:attrNameLst>
                                      </p:cBhvr>
                                      <p:to>
                                        <p:strVal val="visible"/>
                                      </p:to>
                                    </p:set>
                                    <p:anim calcmode="lin" valueType="num">
                                      <p:cBhvr additive="base">
                                        <p:cTn id="89" dur="500" fill="hold"/>
                                        <p:tgtEl>
                                          <p:spTgt spid="20528"/>
                                        </p:tgtEl>
                                        <p:attrNameLst>
                                          <p:attrName>ppt_x</p:attrName>
                                        </p:attrNameLst>
                                      </p:cBhvr>
                                      <p:tavLst>
                                        <p:tav tm="0">
                                          <p:val>
                                            <p:strVal val="1+#ppt_w/2"/>
                                          </p:val>
                                        </p:tav>
                                        <p:tav tm="100000">
                                          <p:val>
                                            <p:strVal val="#ppt_x"/>
                                          </p:val>
                                        </p:tav>
                                      </p:tavLst>
                                    </p:anim>
                                    <p:anim calcmode="lin" valueType="num">
                                      <p:cBhvr additive="base">
                                        <p:cTn id="90" dur="500" fill="hold"/>
                                        <p:tgtEl>
                                          <p:spTgt spid="20528"/>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0527"/>
                                        </p:tgtEl>
                                        <p:attrNameLst>
                                          <p:attrName>style.visibility</p:attrName>
                                        </p:attrNameLst>
                                      </p:cBhvr>
                                      <p:to>
                                        <p:strVal val="visible"/>
                                      </p:to>
                                    </p:set>
                                    <p:anim calcmode="lin" valueType="num">
                                      <p:cBhvr additive="base">
                                        <p:cTn id="95" dur="500" fill="hold"/>
                                        <p:tgtEl>
                                          <p:spTgt spid="20527"/>
                                        </p:tgtEl>
                                        <p:attrNameLst>
                                          <p:attrName>ppt_x</p:attrName>
                                        </p:attrNameLst>
                                      </p:cBhvr>
                                      <p:tavLst>
                                        <p:tav tm="0">
                                          <p:val>
                                            <p:strVal val="1+#ppt_w/2"/>
                                          </p:val>
                                        </p:tav>
                                        <p:tav tm="100000">
                                          <p:val>
                                            <p:strVal val="#ppt_x"/>
                                          </p:val>
                                        </p:tav>
                                      </p:tavLst>
                                    </p:anim>
                                    <p:anim calcmode="lin" valueType="num">
                                      <p:cBhvr additive="base">
                                        <p:cTn id="96" dur="500" fill="hold"/>
                                        <p:tgtEl>
                                          <p:spTgt spid="205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utoUpdateAnimBg="0"/>
      <p:bldP spid="20499" grpId="0" autoUpdateAnimBg="0"/>
      <p:bldP spid="20500" grpId="0" autoUpdateAnimBg="0"/>
      <p:bldP spid="20501" grpId="0" autoUpdateAnimBg="0"/>
      <p:bldP spid="20502" grpId="0" autoUpdateAnimBg="0"/>
      <p:bldP spid="20503" grpId="0" autoUpdateAnimBg="0"/>
      <p:bldP spid="20504" grpId="0" autoUpdateAnimBg="0"/>
      <p:bldP spid="20505" grpId="0" autoUpdateAnimBg="0"/>
      <p:bldP spid="20506" grpId="0" autoUpdateAnimBg="0"/>
      <p:bldP spid="20507" grpId="0" autoUpdateAnimBg="0"/>
      <p:bldP spid="2052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306" name="Group 2"/>
          <p:cNvGrpSpPr>
            <a:grpSpLocks/>
          </p:cNvGrpSpPr>
          <p:nvPr/>
        </p:nvGrpSpPr>
        <p:grpSpPr bwMode="auto">
          <a:xfrm>
            <a:off x="238125" y="88900"/>
            <a:ext cx="4244975" cy="892175"/>
            <a:chOff x="1488" y="3360"/>
            <a:chExt cx="2674" cy="562"/>
          </a:xfrm>
        </p:grpSpPr>
        <p:sp>
          <p:nvSpPr>
            <p:cNvPr id="226342" name="Text Box 3"/>
            <p:cNvSpPr txBox="1">
              <a:spLocks noChangeArrowheads="1"/>
            </p:cNvSpPr>
            <p:nvPr/>
          </p:nvSpPr>
          <p:spPr bwMode="auto">
            <a:xfrm>
              <a:off x="1488" y="3504"/>
              <a:ext cx="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nvGrpSpPr>
            <p:cNvPr id="226343" name="Group 4"/>
            <p:cNvGrpSpPr>
              <a:grpSpLocks/>
            </p:cNvGrpSpPr>
            <p:nvPr/>
          </p:nvGrpSpPr>
          <p:grpSpPr bwMode="auto">
            <a:xfrm>
              <a:off x="1922" y="3360"/>
              <a:ext cx="1180" cy="562"/>
              <a:chOff x="2246" y="3529"/>
              <a:chExt cx="1180" cy="562"/>
            </a:xfrm>
          </p:grpSpPr>
          <p:sp>
            <p:nvSpPr>
              <p:cNvPr id="226345" name="Text Box 5"/>
              <p:cNvSpPr txBox="1">
                <a:spLocks noChangeArrowheads="1"/>
              </p:cNvSpPr>
              <p:nvPr/>
            </p:nvSpPr>
            <p:spPr bwMode="auto">
              <a:xfrm>
                <a:off x="2246" y="3529"/>
                <a:ext cx="11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(0.012 - 2</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a:t>
                </a:r>
                <a:r>
                  <a:rPr lang="en-US" altLang="en-US" sz="24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26346" name="Text Box 6"/>
              <p:cNvSpPr txBox="1">
                <a:spLocks noChangeArrowheads="1"/>
              </p:cNvSpPr>
              <p:nvPr/>
            </p:nvSpPr>
            <p:spPr bwMode="auto">
              <a:xfrm>
                <a:off x="2423" y="3800"/>
                <a:ext cx="9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 + </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6347" name="Line 7"/>
              <p:cNvSpPr>
                <a:spLocks noChangeShapeType="1"/>
              </p:cNvSpPr>
              <p:nvPr/>
            </p:nvSpPr>
            <p:spPr bwMode="auto">
              <a:xfrm>
                <a:off x="2302" y="3809"/>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344" name="Text Box 8"/>
            <p:cNvSpPr txBox="1">
              <a:spLocks noChangeArrowheads="1"/>
            </p:cNvSpPr>
            <p:nvPr/>
          </p:nvSpPr>
          <p:spPr bwMode="auto">
            <a:xfrm>
              <a:off x="3084" y="3503"/>
              <a:ext cx="10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1.1 x 10</a:t>
              </a:r>
              <a:r>
                <a:rPr lang="en-US" altLang="en-US" sz="24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p:txBody>
        </p:sp>
      </p:grpSp>
      <p:sp>
        <p:nvSpPr>
          <p:cNvPr id="21513" name="Text Box 9"/>
          <p:cNvSpPr txBox="1">
            <a:spLocks noChangeArrowheads="1"/>
          </p:cNvSpPr>
          <p:nvPr/>
        </p:nvSpPr>
        <p:spPr bwMode="auto">
          <a:xfrm>
            <a:off x="228600" y="914400"/>
            <a:ext cx="685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4</a:t>
            </a:r>
            <a:r>
              <a:rPr lang="en-US" altLang="en-US" sz="2400" i="1" baseline="0">
                <a:solidFill>
                  <a:srgbClr val="000000"/>
                </a:solidFill>
                <a:latin typeface="Arial" panose="020B0604020202020204" pitchFamily="34" charset="0"/>
              </a:rPr>
              <a:t>x</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- 0.048</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+ 0.000144 = 0.0000693 + 0.0011</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1514" name="Text Box 10"/>
          <p:cNvSpPr txBox="1">
            <a:spLocks noChangeArrowheads="1"/>
          </p:cNvSpPr>
          <p:nvPr/>
        </p:nvSpPr>
        <p:spPr bwMode="auto">
          <a:xfrm>
            <a:off x="228600" y="1371600"/>
            <a:ext cx="435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4</a:t>
            </a:r>
            <a:r>
              <a:rPr lang="en-US" altLang="en-US" sz="2400" i="1" baseline="0">
                <a:solidFill>
                  <a:srgbClr val="000000"/>
                </a:solidFill>
                <a:latin typeface="Arial" panose="020B0604020202020204" pitchFamily="34" charset="0"/>
              </a:rPr>
              <a:t>x</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- 0.0491</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+ 0.0000747 = 0</a:t>
            </a:r>
          </a:p>
        </p:txBody>
      </p:sp>
      <p:sp>
        <p:nvSpPr>
          <p:cNvPr id="21515" name="Text Box 11"/>
          <p:cNvSpPr txBox="1">
            <a:spLocks noChangeArrowheads="1"/>
          </p:cNvSpPr>
          <p:nvPr/>
        </p:nvSpPr>
        <p:spPr bwMode="auto">
          <a:xfrm>
            <a:off x="1439863" y="1981200"/>
            <a:ext cx="221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ax</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a:t>
            </a:r>
            <a:r>
              <a:rPr lang="en-US" altLang="en-US" sz="2400" i="1" baseline="0">
                <a:solidFill>
                  <a:srgbClr val="000000"/>
                </a:solidFill>
                <a:latin typeface="Arial" panose="020B0604020202020204" pitchFamily="34" charset="0"/>
              </a:rPr>
              <a:t>bx</a:t>
            </a:r>
            <a:r>
              <a:rPr lang="en-US" altLang="en-US" sz="2400" baseline="0">
                <a:solidFill>
                  <a:srgbClr val="000000"/>
                </a:solidFill>
                <a:latin typeface="Arial" panose="020B0604020202020204" pitchFamily="34" charset="0"/>
              </a:rPr>
              <a:t> + </a:t>
            </a:r>
            <a:r>
              <a:rPr lang="en-US" altLang="en-US" sz="2400" i="1" baseline="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=0</a:t>
            </a:r>
            <a:endParaRPr lang="en-US" altLang="en-US" sz="2400" i="1" baseline="0">
              <a:solidFill>
                <a:srgbClr val="000000"/>
              </a:solidFill>
              <a:latin typeface="Arial" panose="020B0604020202020204" pitchFamily="34" charset="0"/>
            </a:endParaRPr>
          </a:p>
        </p:txBody>
      </p:sp>
      <p:grpSp>
        <p:nvGrpSpPr>
          <p:cNvPr id="21557" name="Group 53"/>
          <p:cNvGrpSpPr>
            <a:grpSpLocks/>
          </p:cNvGrpSpPr>
          <p:nvPr/>
        </p:nvGrpSpPr>
        <p:grpSpPr bwMode="auto">
          <a:xfrm>
            <a:off x="5003800" y="1676400"/>
            <a:ext cx="2714625" cy="927100"/>
            <a:chOff x="3152" y="1056"/>
            <a:chExt cx="1710" cy="584"/>
          </a:xfrm>
        </p:grpSpPr>
        <p:sp>
          <p:nvSpPr>
            <p:cNvPr id="226336" name="Text Box 12"/>
            <p:cNvSpPr txBox="1">
              <a:spLocks noChangeArrowheads="1"/>
            </p:cNvSpPr>
            <p:nvPr/>
          </p:nvSpPr>
          <p:spPr bwMode="auto">
            <a:xfrm>
              <a:off x="3504" y="1129"/>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r>
                <a:rPr lang="en-US" altLang="en-US" sz="2400" i="1" baseline="0">
                  <a:solidFill>
                    <a:srgbClr val="000000"/>
                  </a:solidFill>
                  <a:latin typeface="Arial" panose="020B0604020202020204" pitchFamily="34" charset="0"/>
                </a:rPr>
                <a:t>b </a:t>
              </a:r>
              <a:r>
                <a:rPr lang="en-US" altLang="en-US" sz="2400" i="1" baseline="0">
                  <a:solidFill>
                    <a:srgbClr val="000000"/>
                  </a:solidFill>
                  <a:latin typeface="Arial" panose="020B0604020202020204" pitchFamily="34" charset="0"/>
                  <a:cs typeface="Arial" panose="020B0604020202020204" pitchFamily="34" charset="0"/>
                </a:rPr>
                <a:t>±   b</a:t>
              </a:r>
              <a:r>
                <a:rPr lang="en-US" altLang="en-US" sz="2400">
                  <a:solidFill>
                    <a:srgbClr val="000000"/>
                  </a:solidFill>
                  <a:latin typeface="Arial" panose="020B0604020202020204" pitchFamily="34" charset="0"/>
                  <a:cs typeface="Arial" panose="020B0604020202020204" pitchFamily="34" charset="0"/>
                </a:rPr>
                <a:t>2</a:t>
              </a:r>
              <a:r>
                <a:rPr lang="en-US" altLang="en-US" sz="2400" baseline="0">
                  <a:solidFill>
                    <a:srgbClr val="000000"/>
                  </a:solidFill>
                  <a:latin typeface="Arial" panose="020B0604020202020204" pitchFamily="34" charset="0"/>
                  <a:cs typeface="Arial" panose="020B0604020202020204" pitchFamily="34" charset="0"/>
                </a:rPr>
                <a:t> – 4</a:t>
              </a:r>
              <a:r>
                <a:rPr lang="en-US" altLang="en-US" sz="2400" i="1" baseline="0">
                  <a:solidFill>
                    <a:srgbClr val="000000"/>
                  </a:solidFill>
                  <a:latin typeface="Arial" panose="020B0604020202020204" pitchFamily="34" charset="0"/>
                  <a:cs typeface="Arial" panose="020B0604020202020204" pitchFamily="34" charset="0"/>
                </a:rPr>
                <a:t>ac</a:t>
              </a:r>
              <a:r>
                <a:rPr lang="en-US" altLang="en-US" sz="2400" baseline="0">
                  <a:solidFill>
                    <a:srgbClr val="000000"/>
                  </a:solidFill>
                  <a:latin typeface="Arial" panose="020B0604020202020204" pitchFamily="34" charset="0"/>
                </a:rPr>
                <a:t> </a:t>
              </a:r>
            </a:p>
          </p:txBody>
        </p:sp>
        <p:sp>
          <p:nvSpPr>
            <p:cNvPr id="226337" name="Text Box 13"/>
            <p:cNvSpPr txBox="1">
              <a:spLocks noChangeArrowheads="1"/>
            </p:cNvSpPr>
            <p:nvPr/>
          </p:nvSpPr>
          <p:spPr bwMode="auto">
            <a:xfrm>
              <a:off x="3850" y="1056"/>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aseline="0">
                  <a:solidFill>
                    <a:srgbClr val="000000"/>
                  </a:solidFill>
                  <a:latin typeface="Arial" panose="020B0604020202020204" pitchFamily="34" charset="0"/>
                  <a:sym typeface="Symbol" panose="05050102010706020507" pitchFamily="18" charset="2"/>
                </a:rPr>
                <a:t></a:t>
              </a:r>
              <a:endParaRPr lang="en-US" altLang="en-US" baseline="0">
                <a:solidFill>
                  <a:srgbClr val="000000"/>
                </a:solidFill>
                <a:latin typeface="Arial" panose="020B0604020202020204" pitchFamily="34" charset="0"/>
              </a:endParaRPr>
            </a:p>
          </p:txBody>
        </p:sp>
        <p:sp>
          <p:nvSpPr>
            <p:cNvPr id="226338" name="Line 14"/>
            <p:cNvSpPr>
              <a:spLocks noChangeShapeType="1"/>
            </p:cNvSpPr>
            <p:nvPr/>
          </p:nvSpPr>
          <p:spPr bwMode="auto">
            <a:xfrm>
              <a:off x="4066" y="110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39" name="Line 15"/>
            <p:cNvSpPr>
              <a:spLocks noChangeShapeType="1"/>
            </p:cNvSpPr>
            <p:nvPr/>
          </p:nvSpPr>
          <p:spPr bwMode="auto">
            <a:xfrm>
              <a:off x="3559" y="1384"/>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40" name="Text Box 16"/>
            <p:cNvSpPr txBox="1">
              <a:spLocks noChangeArrowheads="1"/>
            </p:cNvSpPr>
            <p:nvPr/>
          </p:nvSpPr>
          <p:spPr bwMode="auto">
            <a:xfrm>
              <a:off x="4018" y="135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a:t>
              </a:r>
              <a:r>
                <a:rPr lang="en-US" altLang="en-US" sz="2400" i="1" baseline="0">
                  <a:solidFill>
                    <a:srgbClr val="000000"/>
                  </a:solidFill>
                  <a:latin typeface="Arial" panose="020B0604020202020204" pitchFamily="34" charset="0"/>
                </a:rPr>
                <a:t>a</a:t>
              </a:r>
              <a:endParaRPr lang="en-US" altLang="en-US" sz="2400" baseline="0">
                <a:solidFill>
                  <a:srgbClr val="000000"/>
                </a:solidFill>
                <a:latin typeface="Arial" panose="020B0604020202020204" pitchFamily="34" charset="0"/>
              </a:endParaRPr>
            </a:p>
          </p:txBody>
        </p:sp>
        <p:sp>
          <p:nvSpPr>
            <p:cNvPr id="226341" name="Text Box 20"/>
            <p:cNvSpPr txBox="1">
              <a:spLocks noChangeArrowheads="1"/>
            </p:cNvSpPr>
            <p:nvPr/>
          </p:nvSpPr>
          <p:spPr bwMode="auto">
            <a:xfrm>
              <a:off x="3152" y="1240"/>
              <a:ext cx="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grpSp>
        <p:nvGrpSpPr>
          <p:cNvPr id="21544" name="Group 40"/>
          <p:cNvGrpSpPr>
            <a:grpSpLocks/>
          </p:cNvGrpSpPr>
          <p:nvPr/>
        </p:nvGrpSpPr>
        <p:grpSpPr bwMode="auto">
          <a:xfrm>
            <a:off x="152400" y="3200400"/>
            <a:ext cx="5668963" cy="2062163"/>
            <a:chOff x="326" y="2112"/>
            <a:chExt cx="3571" cy="1299"/>
          </a:xfrm>
        </p:grpSpPr>
        <p:grpSp>
          <p:nvGrpSpPr>
            <p:cNvPr id="226322" name="Group 22"/>
            <p:cNvGrpSpPr>
              <a:grpSpLocks/>
            </p:cNvGrpSpPr>
            <p:nvPr/>
          </p:nvGrpSpPr>
          <p:grpSpPr bwMode="auto">
            <a:xfrm>
              <a:off x="1998" y="2112"/>
              <a:ext cx="1784" cy="288"/>
              <a:chOff x="432" y="1968"/>
              <a:chExt cx="1784" cy="288"/>
            </a:xfrm>
          </p:grpSpPr>
          <p:sp>
            <p:nvSpPr>
              <p:cNvPr id="226332" name="Text Box 23"/>
              <p:cNvSpPr txBox="1">
                <a:spLocks noChangeArrowheads="1"/>
              </p:cNvSpPr>
              <p:nvPr/>
            </p:nvSpPr>
            <p:spPr bwMode="auto">
              <a:xfrm>
                <a:off x="432" y="1968"/>
                <a:ext cx="1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400" i="1" baseline="0">
                    <a:solidFill>
                      <a:srgbClr val="000000"/>
                    </a:solidFill>
                    <a:latin typeface="Arial" panose="020B0604020202020204" pitchFamily="34" charset="0"/>
                  </a:rPr>
                  <a:t>g</a:t>
                </a:r>
                <a:r>
                  <a:rPr lang="en-US" altLang="en-US" sz="2400" baseline="0">
                    <a:solidFill>
                      <a:srgbClr val="000000"/>
                    </a:solidFill>
                    <a:latin typeface="Arial" panose="020B0604020202020204" pitchFamily="34" charset="0"/>
                  </a:rPr>
                  <a:t>)          2Br (</a:t>
                </a:r>
                <a:r>
                  <a:rPr lang="en-US" altLang="en-US" sz="2400" i="1" baseline="0">
                    <a:solidFill>
                      <a:srgbClr val="000000"/>
                    </a:solidFill>
                    <a:latin typeface="Arial" panose="020B0604020202020204" pitchFamily="34" charset="0"/>
                  </a:rPr>
                  <a:t>g</a:t>
                </a:r>
                <a:r>
                  <a:rPr lang="en-US" altLang="en-US" sz="2400" baseline="0">
                    <a:solidFill>
                      <a:srgbClr val="000000"/>
                    </a:solidFill>
                    <a:latin typeface="Arial" panose="020B0604020202020204" pitchFamily="34" charset="0"/>
                  </a:rPr>
                  <a:t>)</a:t>
                </a:r>
              </a:p>
            </p:txBody>
          </p:sp>
          <p:grpSp>
            <p:nvGrpSpPr>
              <p:cNvPr id="226333" name="Group 24"/>
              <p:cNvGrpSpPr>
                <a:grpSpLocks/>
              </p:cNvGrpSpPr>
              <p:nvPr/>
            </p:nvGrpSpPr>
            <p:grpSpPr bwMode="auto">
              <a:xfrm>
                <a:off x="1114" y="2071"/>
                <a:ext cx="384" cy="96"/>
                <a:chOff x="4896" y="192"/>
                <a:chExt cx="384" cy="96"/>
              </a:xfrm>
            </p:grpSpPr>
            <p:sp>
              <p:nvSpPr>
                <p:cNvPr id="226334" name="Line 25"/>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35" name="Line 26"/>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26323" name="Text Box 27"/>
            <p:cNvSpPr txBox="1">
              <a:spLocks noChangeArrowheads="1"/>
            </p:cNvSpPr>
            <p:nvPr/>
          </p:nvSpPr>
          <p:spPr bwMode="auto">
            <a:xfrm>
              <a:off x="358" y="2448"/>
              <a:ext cx="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Initial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26324" name="Text Box 28"/>
            <p:cNvSpPr txBox="1">
              <a:spLocks noChangeArrowheads="1"/>
            </p:cNvSpPr>
            <p:nvPr/>
          </p:nvSpPr>
          <p:spPr bwMode="auto">
            <a:xfrm>
              <a:off x="326" y="2784"/>
              <a:ext cx="11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Change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26325" name="Text Box 29"/>
            <p:cNvSpPr txBox="1">
              <a:spLocks noChangeArrowheads="1"/>
            </p:cNvSpPr>
            <p:nvPr/>
          </p:nvSpPr>
          <p:spPr bwMode="auto">
            <a:xfrm>
              <a:off x="326" y="3120"/>
              <a:ext cx="1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Equilibrium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26326" name="Text Box 30"/>
            <p:cNvSpPr txBox="1">
              <a:spLocks noChangeArrowheads="1"/>
            </p:cNvSpPr>
            <p:nvPr/>
          </p:nvSpPr>
          <p:spPr bwMode="auto">
            <a:xfrm>
              <a:off x="1995" y="2448"/>
              <a:ext cx="5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a:t>
              </a:r>
            </a:p>
          </p:txBody>
        </p:sp>
        <p:sp>
          <p:nvSpPr>
            <p:cNvPr id="226327" name="Text Box 31"/>
            <p:cNvSpPr txBox="1">
              <a:spLocks noChangeArrowheads="1"/>
            </p:cNvSpPr>
            <p:nvPr/>
          </p:nvSpPr>
          <p:spPr bwMode="auto">
            <a:xfrm>
              <a:off x="3128" y="2448"/>
              <a:ext cx="5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a:t>
              </a:r>
            </a:p>
          </p:txBody>
        </p:sp>
        <p:sp>
          <p:nvSpPr>
            <p:cNvPr id="226328" name="Text Box 32"/>
            <p:cNvSpPr txBox="1">
              <a:spLocks noChangeArrowheads="1"/>
            </p:cNvSpPr>
            <p:nvPr/>
          </p:nvSpPr>
          <p:spPr bwMode="auto">
            <a:xfrm>
              <a:off x="2155" y="2784"/>
              <a:ext cx="3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6329" name="Text Box 33"/>
            <p:cNvSpPr txBox="1">
              <a:spLocks noChangeArrowheads="1"/>
            </p:cNvSpPr>
            <p:nvPr/>
          </p:nvSpPr>
          <p:spPr bwMode="auto">
            <a:xfrm>
              <a:off x="3211" y="2784"/>
              <a:ext cx="3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6330" name="Text Box 34"/>
            <p:cNvSpPr txBox="1">
              <a:spLocks noChangeArrowheads="1"/>
            </p:cNvSpPr>
            <p:nvPr/>
          </p:nvSpPr>
          <p:spPr bwMode="auto">
            <a:xfrm>
              <a:off x="1862" y="3120"/>
              <a:ext cx="9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0.063 + </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sp>
          <p:nvSpPr>
            <p:cNvPr id="226331" name="Text Box 35"/>
            <p:cNvSpPr txBox="1">
              <a:spLocks noChangeArrowheads="1"/>
            </p:cNvSpPr>
            <p:nvPr/>
          </p:nvSpPr>
          <p:spPr bwMode="auto">
            <a:xfrm>
              <a:off x="2918" y="3120"/>
              <a:ext cx="97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0.012 - 2</a:t>
              </a:r>
              <a:r>
                <a:rPr lang="en-US" altLang="en-US" sz="2400" i="1" baseline="0">
                  <a:solidFill>
                    <a:srgbClr val="000000"/>
                  </a:solidFill>
                  <a:latin typeface="Arial" panose="020B0604020202020204" pitchFamily="34" charset="0"/>
                </a:rPr>
                <a:t>x</a:t>
              </a:r>
              <a:endParaRPr lang="en-US" altLang="en-US" sz="2400" baseline="0">
                <a:solidFill>
                  <a:srgbClr val="000000"/>
                </a:solidFill>
                <a:latin typeface="Arial" panose="020B0604020202020204" pitchFamily="34" charset="0"/>
              </a:endParaRPr>
            </a:p>
          </p:txBody>
        </p:sp>
      </p:grpSp>
      <p:sp>
        <p:nvSpPr>
          <p:cNvPr id="21545" name="Text Box 41"/>
          <p:cNvSpPr txBox="1">
            <a:spLocks noChangeArrowheads="1"/>
          </p:cNvSpPr>
          <p:nvPr/>
        </p:nvSpPr>
        <p:spPr bwMode="auto">
          <a:xfrm>
            <a:off x="6723063" y="2667000"/>
            <a:ext cx="18018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0.00178</a:t>
            </a:r>
            <a:endParaRPr lang="en-US" altLang="en-US" sz="2400" i="1" baseline="0">
              <a:solidFill>
                <a:srgbClr val="000000"/>
              </a:solidFill>
              <a:latin typeface="Arial" panose="020B0604020202020204" pitchFamily="34" charset="0"/>
            </a:endParaRPr>
          </a:p>
        </p:txBody>
      </p:sp>
      <p:sp>
        <p:nvSpPr>
          <p:cNvPr id="21546" name="Text Box 42"/>
          <p:cNvSpPr txBox="1">
            <a:spLocks noChangeArrowheads="1"/>
          </p:cNvSpPr>
          <p:nvPr/>
        </p:nvSpPr>
        <p:spPr bwMode="auto">
          <a:xfrm>
            <a:off x="4894263" y="2667000"/>
            <a:ext cx="16303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0.0105</a:t>
            </a:r>
            <a:endParaRPr lang="en-US" altLang="en-US" sz="2400" i="1" baseline="0">
              <a:solidFill>
                <a:srgbClr val="000000"/>
              </a:solidFill>
              <a:latin typeface="Arial" panose="020B0604020202020204" pitchFamily="34" charset="0"/>
            </a:endParaRPr>
          </a:p>
        </p:txBody>
      </p:sp>
      <p:sp>
        <p:nvSpPr>
          <p:cNvPr id="21547" name="Text Box 43"/>
          <p:cNvSpPr txBox="1">
            <a:spLocks noChangeArrowheads="1"/>
          </p:cNvSpPr>
          <p:nvPr/>
        </p:nvSpPr>
        <p:spPr bwMode="auto">
          <a:xfrm>
            <a:off x="381000" y="5486400"/>
            <a:ext cx="60690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equilibrium, [Br] = 0.012 - 2</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-0.0090</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sp>
        <p:nvSpPr>
          <p:cNvPr id="21548" name="Text Box 44"/>
          <p:cNvSpPr txBox="1">
            <a:spLocks noChangeArrowheads="1"/>
          </p:cNvSpPr>
          <p:nvPr/>
        </p:nvSpPr>
        <p:spPr bwMode="auto">
          <a:xfrm>
            <a:off x="6248400" y="5486400"/>
            <a:ext cx="19129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or 0.0084 </a:t>
            </a:r>
            <a:r>
              <a:rPr lang="en-US" altLang="en-US" sz="2400" i="1" baseline="0">
                <a:solidFill>
                  <a:srgbClr val="000000"/>
                </a:solidFill>
                <a:latin typeface="Arial" panose="020B0604020202020204" pitchFamily="34" charset="0"/>
              </a:rPr>
              <a:t>M</a:t>
            </a:r>
          </a:p>
        </p:txBody>
      </p:sp>
      <p:sp>
        <p:nvSpPr>
          <p:cNvPr id="21549" name="Oval 45"/>
          <p:cNvSpPr>
            <a:spLocks noChangeArrowheads="1"/>
          </p:cNvSpPr>
          <p:nvPr/>
        </p:nvSpPr>
        <p:spPr bwMode="auto">
          <a:xfrm>
            <a:off x="4800600" y="2590800"/>
            <a:ext cx="18288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1550" name="Oval 46"/>
          <p:cNvSpPr>
            <a:spLocks noChangeArrowheads="1"/>
          </p:cNvSpPr>
          <p:nvPr/>
        </p:nvSpPr>
        <p:spPr bwMode="auto">
          <a:xfrm>
            <a:off x="6731000" y="2590800"/>
            <a:ext cx="18288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1551" name="Line 47"/>
          <p:cNvSpPr>
            <a:spLocks noChangeShapeType="1"/>
          </p:cNvSpPr>
          <p:nvPr/>
        </p:nvSpPr>
        <p:spPr bwMode="auto">
          <a:xfrm flipV="1">
            <a:off x="5029200" y="5486400"/>
            <a:ext cx="121920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Oval 48"/>
          <p:cNvSpPr>
            <a:spLocks noChangeArrowheads="1"/>
          </p:cNvSpPr>
          <p:nvPr/>
        </p:nvSpPr>
        <p:spPr bwMode="auto">
          <a:xfrm>
            <a:off x="6731000" y="2590800"/>
            <a:ext cx="18288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1554" name="Text Box 50"/>
          <p:cNvSpPr txBox="1">
            <a:spLocks noChangeArrowheads="1"/>
          </p:cNvSpPr>
          <p:nvPr/>
        </p:nvSpPr>
        <p:spPr bwMode="auto">
          <a:xfrm>
            <a:off x="382588" y="5943600"/>
            <a:ext cx="5899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equilibrium, [Br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0.063 + </a:t>
            </a: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0.065 </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sp>
        <p:nvSpPr>
          <p:cNvPr id="226321" name="Text Box 51"/>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0-#ppt_w/2"/>
                                          </p:val>
                                        </p:tav>
                                        <p:tav tm="100000">
                                          <p:val>
                                            <p:strVal val="#ppt_x"/>
                                          </p:val>
                                        </p:tav>
                                      </p:tavLst>
                                    </p:anim>
                                    <p:anim calcmode="lin" valueType="num">
                                      <p:cBhvr additive="base">
                                        <p:cTn id="8"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0-#ppt_w/2"/>
                                          </p:val>
                                        </p:tav>
                                        <p:tav tm="100000">
                                          <p:val>
                                            <p:strVal val="#ppt_x"/>
                                          </p:val>
                                        </p:tav>
                                      </p:tavLst>
                                    </p:anim>
                                    <p:anim calcmode="lin" valueType="num">
                                      <p:cBhvr additive="base">
                                        <p:cTn id="14"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5"/>
                                        </p:tgtEl>
                                        <p:attrNameLst>
                                          <p:attrName>style.visibility</p:attrName>
                                        </p:attrNameLst>
                                      </p:cBhvr>
                                      <p:to>
                                        <p:strVal val="visible"/>
                                      </p:to>
                                    </p:set>
                                    <p:anim calcmode="lin" valueType="num">
                                      <p:cBhvr additive="base">
                                        <p:cTn id="19" dur="500" fill="hold"/>
                                        <p:tgtEl>
                                          <p:spTgt spid="21515"/>
                                        </p:tgtEl>
                                        <p:attrNameLst>
                                          <p:attrName>ppt_x</p:attrName>
                                        </p:attrNameLst>
                                      </p:cBhvr>
                                      <p:tavLst>
                                        <p:tav tm="0">
                                          <p:val>
                                            <p:strVal val="0-#ppt_w/2"/>
                                          </p:val>
                                        </p:tav>
                                        <p:tav tm="100000">
                                          <p:val>
                                            <p:strVal val="#ppt_x"/>
                                          </p:val>
                                        </p:tav>
                                      </p:tavLst>
                                    </p:anim>
                                    <p:anim calcmode="lin" valueType="num">
                                      <p:cBhvr additive="base">
                                        <p:cTn id="20"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1557"/>
                                        </p:tgtEl>
                                        <p:attrNameLst>
                                          <p:attrName>style.visibility</p:attrName>
                                        </p:attrNameLst>
                                      </p:cBhvr>
                                      <p:to>
                                        <p:strVal val="visible"/>
                                      </p:to>
                                    </p:set>
                                    <p:anim calcmode="lin" valueType="num">
                                      <p:cBhvr additive="base">
                                        <p:cTn id="25" dur="500" fill="hold"/>
                                        <p:tgtEl>
                                          <p:spTgt spid="21557"/>
                                        </p:tgtEl>
                                        <p:attrNameLst>
                                          <p:attrName>ppt_x</p:attrName>
                                        </p:attrNameLst>
                                      </p:cBhvr>
                                      <p:tavLst>
                                        <p:tav tm="0">
                                          <p:val>
                                            <p:strVal val="1+#ppt_w/2"/>
                                          </p:val>
                                        </p:tav>
                                        <p:tav tm="100000">
                                          <p:val>
                                            <p:strVal val="#ppt_x"/>
                                          </p:val>
                                        </p:tav>
                                      </p:tavLst>
                                    </p:anim>
                                    <p:anim calcmode="lin" valueType="num">
                                      <p:cBhvr additive="base">
                                        <p:cTn id="26" dur="500" fill="hold"/>
                                        <p:tgtEl>
                                          <p:spTgt spid="215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46"/>
                                        </p:tgtEl>
                                        <p:attrNameLst>
                                          <p:attrName>style.visibility</p:attrName>
                                        </p:attrNameLst>
                                      </p:cBhvr>
                                      <p:to>
                                        <p:strVal val="visible"/>
                                      </p:to>
                                    </p:set>
                                    <p:anim calcmode="lin" valueType="num">
                                      <p:cBhvr additive="base">
                                        <p:cTn id="31" dur="500" fill="hold"/>
                                        <p:tgtEl>
                                          <p:spTgt spid="21546"/>
                                        </p:tgtEl>
                                        <p:attrNameLst>
                                          <p:attrName>ppt_x</p:attrName>
                                        </p:attrNameLst>
                                      </p:cBhvr>
                                      <p:tavLst>
                                        <p:tav tm="0">
                                          <p:val>
                                            <p:strVal val="0-#ppt_w/2"/>
                                          </p:val>
                                        </p:tav>
                                        <p:tav tm="100000">
                                          <p:val>
                                            <p:strVal val="#ppt_x"/>
                                          </p:val>
                                        </p:tav>
                                      </p:tavLst>
                                    </p:anim>
                                    <p:anim calcmode="lin" valueType="num">
                                      <p:cBhvr additive="base">
                                        <p:cTn id="32" dur="500" fill="hold"/>
                                        <p:tgtEl>
                                          <p:spTgt spid="2154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545"/>
                                        </p:tgtEl>
                                        <p:attrNameLst>
                                          <p:attrName>style.visibility</p:attrName>
                                        </p:attrNameLst>
                                      </p:cBhvr>
                                      <p:to>
                                        <p:strVal val="visible"/>
                                      </p:to>
                                    </p:set>
                                    <p:anim calcmode="lin" valueType="num">
                                      <p:cBhvr additive="base">
                                        <p:cTn id="37" dur="500" fill="hold"/>
                                        <p:tgtEl>
                                          <p:spTgt spid="21545"/>
                                        </p:tgtEl>
                                        <p:attrNameLst>
                                          <p:attrName>ppt_x</p:attrName>
                                        </p:attrNameLst>
                                      </p:cBhvr>
                                      <p:tavLst>
                                        <p:tav tm="0">
                                          <p:val>
                                            <p:strVal val="1+#ppt_w/2"/>
                                          </p:val>
                                        </p:tav>
                                        <p:tav tm="100000">
                                          <p:val>
                                            <p:strVal val="#ppt_x"/>
                                          </p:val>
                                        </p:tav>
                                      </p:tavLst>
                                    </p:anim>
                                    <p:anim calcmode="lin" valueType="num">
                                      <p:cBhvr additive="base">
                                        <p:cTn id="38" dur="500" fill="hold"/>
                                        <p:tgtEl>
                                          <p:spTgt spid="2154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1544"/>
                                        </p:tgtEl>
                                        <p:attrNameLst>
                                          <p:attrName>style.visibility</p:attrName>
                                        </p:attrNameLst>
                                      </p:cBhvr>
                                      <p:to>
                                        <p:strVal val="visible"/>
                                      </p:to>
                                    </p:set>
                                    <p:anim calcmode="lin" valueType="num">
                                      <p:cBhvr additive="base">
                                        <p:cTn id="43" dur="500" fill="hold"/>
                                        <p:tgtEl>
                                          <p:spTgt spid="21544"/>
                                        </p:tgtEl>
                                        <p:attrNameLst>
                                          <p:attrName>ppt_x</p:attrName>
                                        </p:attrNameLst>
                                      </p:cBhvr>
                                      <p:tavLst>
                                        <p:tav tm="0">
                                          <p:val>
                                            <p:strVal val="0-#ppt_w/2"/>
                                          </p:val>
                                        </p:tav>
                                        <p:tav tm="100000">
                                          <p:val>
                                            <p:strVal val="#ppt_x"/>
                                          </p:val>
                                        </p:tav>
                                      </p:tavLst>
                                    </p:anim>
                                    <p:anim calcmode="lin" valueType="num">
                                      <p:cBhvr additive="base">
                                        <p:cTn id="44" dur="500" fill="hold"/>
                                        <p:tgtEl>
                                          <p:spTgt spid="2154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547"/>
                                        </p:tgtEl>
                                        <p:attrNameLst>
                                          <p:attrName>style.visibility</p:attrName>
                                        </p:attrNameLst>
                                      </p:cBhvr>
                                      <p:to>
                                        <p:strVal val="visible"/>
                                      </p:to>
                                    </p:set>
                                    <p:anim calcmode="lin" valueType="num">
                                      <p:cBhvr additive="base">
                                        <p:cTn id="49" dur="500" fill="hold"/>
                                        <p:tgtEl>
                                          <p:spTgt spid="21547"/>
                                        </p:tgtEl>
                                        <p:attrNameLst>
                                          <p:attrName>ppt_x</p:attrName>
                                        </p:attrNameLst>
                                      </p:cBhvr>
                                      <p:tavLst>
                                        <p:tav tm="0">
                                          <p:val>
                                            <p:strVal val="0-#ppt_w/2"/>
                                          </p:val>
                                        </p:tav>
                                        <p:tav tm="100000">
                                          <p:val>
                                            <p:strVal val="#ppt_x"/>
                                          </p:val>
                                        </p:tav>
                                      </p:tavLst>
                                    </p:anim>
                                    <p:anim calcmode="lin" valueType="num">
                                      <p:cBhvr additive="base">
                                        <p:cTn id="50" dur="500" fill="hold"/>
                                        <p:tgtEl>
                                          <p:spTgt spid="2154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49"/>
                                        </p:tgtEl>
                                        <p:attrNameLst>
                                          <p:attrName>style.visibility</p:attrName>
                                        </p:attrNameLst>
                                      </p:cBhvr>
                                      <p:to>
                                        <p:strVal val="visible"/>
                                      </p:to>
                                    </p:set>
                                  </p:childTnLst>
                                  <p:subTnLst>
                                    <p:set>
                                      <p:cBhvr override="childStyle">
                                        <p:cTn dur="1" fill="hold" display="0" masterRel="nextClick" afterEffect="1"/>
                                        <p:tgtEl>
                                          <p:spTgt spid="21549"/>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1548"/>
                                        </p:tgtEl>
                                        <p:attrNameLst>
                                          <p:attrName>style.visibility</p:attrName>
                                        </p:attrNameLst>
                                      </p:cBhvr>
                                      <p:to>
                                        <p:strVal val="visible"/>
                                      </p:to>
                                    </p:set>
                                    <p:anim calcmode="lin" valueType="num">
                                      <p:cBhvr additive="base">
                                        <p:cTn id="59" dur="500" fill="hold"/>
                                        <p:tgtEl>
                                          <p:spTgt spid="21548"/>
                                        </p:tgtEl>
                                        <p:attrNameLst>
                                          <p:attrName>ppt_x</p:attrName>
                                        </p:attrNameLst>
                                      </p:cBhvr>
                                      <p:tavLst>
                                        <p:tav tm="0">
                                          <p:val>
                                            <p:strVal val="1+#ppt_w/2"/>
                                          </p:val>
                                        </p:tav>
                                        <p:tav tm="100000">
                                          <p:val>
                                            <p:strVal val="#ppt_x"/>
                                          </p:val>
                                        </p:tav>
                                      </p:tavLst>
                                    </p:anim>
                                    <p:anim calcmode="lin" valueType="num">
                                      <p:cBhvr additive="base">
                                        <p:cTn id="60" dur="500" fill="hold"/>
                                        <p:tgtEl>
                                          <p:spTgt spid="21548"/>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1550"/>
                                        </p:tgtEl>
                                        <p:attrNameLst>
                                          <p:attrName>style.visibility</p:attrName>
                                        </p:attrNameLst>
                                      </p:cBhvr>
                                      <p:to>
                                        <p:strVal val="visible"/>
                                      </p:to>
                                    </p:set>
                                  </p:childTnLst>
                                  <p:subTnLst>
                                    <p:set>
                                      <p:cBhvr override="childStyle">
                                        <p:cTn dur="1" fill="hold" display="0" masterRel="nextClick" afterEffect="1"/>
                                        <p:tgtEl>
                                          <p:spTgt spid="21550"/>
                                        </p:tgtEl>
                                        <p:attrNameLst>
                                          <p:attrName>style.visibility</p:attrName>
                                        </p:attrNameLst>
                                      </p:cBhvr>
                                      <p:to>
                                        <p:strVal val="hidden"/>
                                      </p:to>
                                    </p:set>
                                  </p:sub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21551"/>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2155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554"/>
                                        </p:tgtEl>
                                        <p:attrNameLst>
                                          <p:attrName>style.visibility</p:attrName>
                                        </p:attrNameLst>
                                      </p:cBhvr>
                                      <p:to>
                                        <p:strVal val="visible"/>
                                      </p:to>
                                    </p:set>
                                    <p:anim calcmode="lin" valueType="num">
                                      <p:cBhvr additive="base">
                                        <p:cTn id="77" dur="500" fill="hold"/>
                                        <p:tgtEl>
                                          <p:spTgt spid="21554"/>
                                        </p:tgtEl>
                                        <p:attrNameLst>
                                          <p:attrName>ppt_x</p:attrName>
                                        </p:attrNameLst>
                                      </p:cBhvr>
                                      <p:tavLst>
                                        <p:tav tm="0">
                                          <p:val>
                                            <p:strVal val="0-#ppt_w/2"/>
                                          </p:val>
                                        </p:tav>
                                        <p:tav tm="100000">
                                          <p:val>
                                            <p:strVal val="#ppt_x"/>
                                          </p:val>
                                        </p:tav>
                                      </p:tavLst>
                                    </p:anim>
                                    <p:anim calcmode="lin" valueType="num">
                                      <p:cBhvr additive="base">
                                        <p:cTn id="78" dur="500" fill="hold"/>
                                        <p:tgtEl>
                                          <p:spTgt spid="21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P spid="21514" grpId="0" autoUpdateAnimBg="0"/>
      <p:bldP spid="21515" grpId="0" autoUpdateAnimBg="0"/>
      <p:bldP spid="21545" grpId="0" autoUpdateAnimBg="0"/>
      <p:bldP spid="21546" grpId="0" autoUpdateAnimBg="0"/>
      <p:bldP spid="21547" grpId="0" autoUpdateAnimBg="0"/>
      <p:bldP spid="21548" grpId="0" autoUpdateAnimBg="0"/>
      <p:bldP spid="21549" grpId="0" animBg="1"/>
      <p:bldP spid="21550" grpId="0" animBg="1"/>
      <p:bldP spid="21552" grpId="0" animBg="1"/>
      <p:bldP spid="2155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217613" y="704850"/>
            <a:ext cx="6775450" cy="95250"/>
          </a:xfrm>
        </p:spPr>
        <p:txBody>
          <a:bodyPr/>
          <a:lstStyle/>
          <a:p>
            <a:pPr eaLnBrk="1" hangingPunct="1"/>
            <a:r>
              <a:rPr lang="en-US" altLang="en-US" sz="1000" smtClean="0"/>
              <a:t>Example Problem: Calculate Concentration</a:t>
            </a:r>
          </a:p>
        </p:txBody>
      </p:sp>
      <p:pic>
        <p:nvPicPr>
          <p:cNvPr id="227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2" name="Text Box 4"/>
          <p:cNvSpPr txBox="1">
            <a:spLocks noChangeArrowheads="1"/>
          </p:cNvSpPr>
          <p:nvPr/>
        </p:nvSpPr>
        <p:spPr bwMode="auto">
          <a:xfrm>
            <a:off x="669925" y="1412875"/>
            <a:ext cx="7910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Note the moles into a 10.32 L vessel stuff ... calculate molarity.</a:t>
            </a:r>
          </a:p>
          <a:p>
            <a:pPr eaLnBrk="1" hangingPunct="1">
              <a:spcBef>
                <a:spcPct val="0"/>
              </a:spcBef>
              <a:buFontTx/>
              <a:buNone/>
            </a:pPr>
            <a:r>
              <a:rPr lang="en-US" altLang="en-US" sz="2400" baseline="0">
                <a:solidFill>
                  <a:srgbClr val="000000"/>
                </a:solidFill>
              </a:rPr>
              <a:t>Starting concentration of HI: 2.5 mol/10.32 L = 0.242 M</a:t>
            </a:r>
          </a:p>
        </p:txBody>
      </p:sp>
      <p:sp>
        <p:nvSpPr>
          <p:cNvPr id="227333" name="Text Box 5"/>
          <p:cNvSpPr txBox="1">
            <a:spLocks noChangeArrowheads="1"/>
          </p:cNvSpPr>
          <p:nvPr/>
        </p:nvSpPr>
        <p:spPr bwMode="auto">
          <a:xfrm>
            <a:off x="2574925" y="2251075"/>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2 HI                 H</a:t>
            </a:r>
            <a:r>
              <a:rPr lang="en-US" altLang="en-US" sz="2400" baseline="-25000">
                <a:solidFill>
                  <a:srgbClr val="000000"/>
                </a:solidFill>
              </a:rPr>
              <a:t>2</a:t>
            </a:r>
            <a:r>
              <a:rPr lang="en-US" altLang="en-US" sz="2400" baseline="0">
                <a:solidFill>
                  <a:srgbClr val="000000"/>
                </a:solidFill>
              </a:rPr>
              <a:t>   +   I</a:t>
            </a:r>
            <a:r>
              <a:rPr lang="en-US" altLang="en-US" sz="2400" baseline="-25000">
                <a:solidFill>
                  <a:srgbClr val="000000"/>
                </a:solidFill>
              </a:rPr>
              <a:t>2</a:t>
            </a:r>
            <a:endParaRPr lang="en-US" altLang="en-US" sz="2400" baseline="0">
              <a:solidFill>
                <a:srgbClr val="000000"/>
              </a:solidFill>
            </a:endParaRPr>
          </a:p>
        </p:txBody>
      </p:sp>
      <p:graphicFrame>
        <p:nvGraphicFramePr>
          <p:cNvPr id="227334" name="Object 6"/>
          <p:cNvGraphicFramePr>
            <a:graphicFrameLocks noChangeAspect="1"/>
          </p:cNvGraphicFramePr>
          <p:nvPr/>
        </p:nvGraphicFramePr>
        <p:xfrm>
          <a:off x="3276600" y="2362200"/>
          <a:ext cx="1200150" cy="333375"/>
        </p:xfrm>
        <a:graphic>
          <a:graphicData uri="http://schemas.openxmlformats.org/presentationml/2006/ole">
            <mc:AlternateContent xmlns:mc="http://schemas.openxmlformats.org/markup-compatibility/2006">
              <mc:Choice xmlns:v="urn:schemas-microsoft-com:vml" Requires="v">
                <p:oleObj spid="_x0000_s227342" name="ISIS/Draw Sketch" r:id="rId4" imgW="1200150" imgH="334010" progId="ISISServer">
                  <p:embed/>
                </p:oleObj>
              </mc:Choice>
              <mc:Fallback>
                <p:oleObj name="ISIS/Draw Sketch" r:id="rId4" imgW="1200150" imgH="334010" progId="ISISServer">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62200"/>
                        <a:ext cx="1200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3" name="Object 7"/>
          <p:cNvGraphicFramePr>
            <a:graphicFrameLocks noChangeAspect="1"/>
          </p:cNvGraphicFramePr>
          <p:nvPr/>
        </p:nvGraphicFramePr>
        <p:xfrm>
          <a:off x="6303963" y="2362200"/>
          <a:ext cx="1792287" cy="869950"/>
        </p:xfrm>
        <a:graphic>
          <a:graphicData uri="http://schemas.openxmlformats.org/presentationml/2006/ole">
            <mc:AlternateContent xmlns:mc="http://schemas.openxmlformats.org/markup-compatibility/2006">
              <mc:Choice xmlns:v="urn:schemas-microsoft-com:vml" Requires="v">
                <p:oleObj spid="_x0000_s227343" name="Equation" r:id="rId6" imgW="863225" imgH="418918" progId="Equation.3">
                  <p:embed/>
                </p:oleObj>
              </mc:Choice>
              <mc:Fallback>
                <p:oleObj name="Equation" r:id="rId6" imgW="863225" imgH="418918"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963" y="2362200"/>
                        <a:ext cx="1792287"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84" name="Text Box 8"/>
          <p:cNvSpPr txBox="1">
            <a:spLocks noChangeArrowheads="1"/>
          </p:cNvSpPr>
          <p:nvPr/>
        </p:nvSpPr>
        <p:spPr bwMode="auto">
          <a:xfrm>
            <a:off x="1371600" y="2819400"/>
            <a:ext cx="11985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Initial:</a:t>
            </a:r>
          </a:p>
          <a:p>
            <a:pPr eaLnBrk="1" hangingPunct="1">
              <a:spcBef>
                <a:spcPct val="0"/>
              </a:spcBef>
              <a:buFontTx/>
              <a:buNone/>
            </a:pPr>
            <a:r>
              <a:rPr lang="en-US" altLang="en-US" sz="2400" baseline="0">
                <a:solidFill>
                  <a:srgbClr val="000000"/>
                </a:solidFill>
              </a:rPr>
              <a:t>Change:</a:t>
            </a:r>
          </a:p>
          <a:p>
            <a:pPr eaLnBrk="1" hangingPunct="1">
              <a:spcBef>
                <a:spcPct val="0"/>
              </a:spcBef>
              <a:buFontTx/>
              <a:buNone/>
            </a:pPr>
            <a:r>
              <a:rPr lang="en-US" altLang="en-US" sz="2400" baseline="0">
                <a:solidFill>
                  <a:srgbClr val="000000"/>
                </a:solidFill>
              </a:rPr>
              <a:t>Equil:</a:t>
            </a:r>
          </a:p>
        </p:txBody>
      </p:sp>
      <p:sp>
        <p:nvSpPr>
          <p:cNvPr id="38921" name="Text Box 9"/>
          <p:cNvSpPr txBox="1">
            <a:spLocks noChangeArrowheads="1"/>
          </p:cNvSpPr>
          <p:nvPr/>
        </p:nvSpPr>
        <p:spPr bwMode="auto">
          <a:xfrm>
            <a:off x="2651125" y="2784475"/>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0.242 M	0	0</a:t>
            </a:r>
          </a:p>
        </p:txBody>
      </p:sp>
      <p:sp>
        <p:nvSpPr>
          <p:cNvPr id="38922" name="Text Box 10"/>
          <p:cNvSpPr txBox="1">
            <a:spLocks noChangeArrowheads="1"/>
          </p:cNvSpPr>
          <p:nvPr/>
        </p:nvSpPr>
        <p:spPr bwMode="auto">
          <a:xfrm>
            <a:off x="2574925" y="3165475"/>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 -2x		+x	+x</a:t>
            </a:r>
          </a:p>
        </p:txBody>
      </p:sp>
      <p:sp>
        <p:nvSpPr>
          <p:cNvPr id="38923" name="Text Box 11"/>
          <p:cNvSpPr txBox="1">
            <a:spLocks noChangeArrowheads="1"/>
          </p:cNvSpPr>
          <p:nvPr/>
        </p:nvSpPr>
        <p:spPr bwMode="auto">
          <a:xfrm>
            <a:off x="2651125" y="3546475"/>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0.242-2x	x	x</a:t>
            </a:r>
          </a:p>
        </p:txBody>
      </p:sp>
      <p:graphicFrame>
        <p:nvGraphicFramePr>
          <p:cNvPr id="38924" name="Object 12"/>
          <p:cNvGraphicFramePr>
            <a:graphicFrameLocks noChangeAspect="1"/>
          </p:cNvGraphicFramePr>
          <p:nvPr/>
        </p:nvGraphicFramePr>
        <p:xfrm>
          <a:off x="3810000" y="4191000"/>
          <a:ext cx="5334000" cy="800100"/>
        </p:xfrm>
        <a:graphic>
          <a:graphicData uri="http://schemas.openxmlformats.org/presentationml/2006/ole">
            <mc:AlternateContent xmlns:mc="http://schemas.openxmlformats.org/markup-compatibility/2006">
              <mc:Choice xmlns:v="urn:schemas-microsoft-com:vml" Requires="v">
                <p:oleObj spid="_x0000_s227344" name="Equation" r:id="rId8" imgW="2959100" imgH="444500" progId="Equation.3">
                  <p:embed/>
                </p:oleObj>
              </mc:Choice>
              <mc:Fallback>
                <p:oleObj name="Equation" r:id="rId8" imgW="2959100" imgH="4445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191000"/>
                        <a:ext cx="533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5" name="Text Box 13"/>
          <p:cNvSpPr txBox="1">
            <a:spLocks noChangeArrowheads="1"/>
          </p:cNvSpPr>
          <p:nvPr/>
        </p:nvSpPr>
        <p:spPr bwMode="auto">
          <a:xfrm>
            <a:off x="517525" y="5680075"/>
            <a:ext cx="8512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What we are asked for here is the equilibrium concentration of H</a:t>
            </a:r>
            <a:r>
              <a:rPr lang="en-US" altLang="en-US" sz="2400" baseline="-25000">
                <a:solidFill>
                  <a:srgbClr val="000000"/>
                </a:solidFill>
              </a:rPr>
              <a:t>2</a:t>
            </a:r>
            <a:r>
              <a:rPr lang="en-US" altLang="en-US" sz="2400" baseline="0">
                <a:solidFill>
                  <a:srgbClr val="000000"/>
                </a:solidFill>
              </a:rPr>
              <a:t> ...</a:t>
            </a:r>
          </a:p>
          <a:p>
            <a:pPr eaLnBrk="1" hangingPunct="1">
              <a:spcBef>
                <a:spcPct val="0"/>
              </a:spcBef>
              <a:buFontTx/>
              <a:buNone/>
            </a:pPr>
            <a:r>
              <a:rPr lang="en-US" altLang="en-US" sz="2400" baseline="0">
                <a:solidFill>
                  <a:srgbClr val="000000"/>
                </a:solidFill>
              </a:rPr>
              <a:t> ... otherwise known as x. So, we need to solve this beast for 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3783"/>
                                        </p:tgtEl>
                                        <p:attrNameLst>
                                          <p:attrName>style.visibility</p:attrName>
                                        </p:attrNameLst>
                                      </p:cBhvr>
                                      <p:to>
                                        <p:strVal val="visible"/>
                                      </p:to>
                                    </p:set>
                                    <p:anim calcmode="lin" valueType="num">
                                      <p:cBhvr>
                                        <p:cTn id="7" dur="500" fill="hold"/>
                                        <p:tgtEl>
                                          <p:spTgt spid="203783"/>
                                        </p:tgtEl>
                                        <p:attrNameLst>
                                          <p:attrName>ppt_w</p:attrName>
                                        </p:attrNameLst>
                                      </p:cBhvr>
                                      <p:tavLst>
                                        <p:tav tm="0">
                                          <p:val>
                                            <p:fltVal val="0"/>
                                          </p:val>
                                        </p:tav>
                                        <p:tav tm="100000">
                                          <p:val>
                                            <p:strVal val="#ppt_w"/>
                                          </p:val>
                                        </p:tav>
                                      </p:tavLst>
                                    </p:anim>
                                    <p:anim calcmode="lin" valueType="num">
                                      <p:cBhvr>
                                        <p:cTn id="8" dur="500" fill="hold"/>
                                        <p:tgtEl>
                                          <p:spTgt spid="203783"/>
                                        </p:tgtEl>
                                        <p:attrNameLst>
                                          <p:attrName>ppt_h</p:attrName>
                                        </p:attrNameLst>
                                      </p:cBhvr>
                                      <p:tavLst>
                                        <p:tav tm="0">
                                          <p:val>
                                            <p:fltVal val="0"/>
                                          </p:val>
                                        </p:tav>
                                        <p:tav tm="100000">
                                          <p:val>
                                            <p:strVal val="#ppt_h"/>
                                          </p:val>
                                        </p:tav>
                                      </p:tavLst>
                                    </p:anim>
                                    <p:animEffect transition="in" filter="fade">
                                      <p:cBhvr>
                                        <p:cTn id="9" dur="500"/>
                                        <p:tgtEl>
                                          <p:spTgt spid="2037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3784"/>
                                        </p:tgtEl>
                                        <p:attrNameLst>
                                          <p:attrName>style.visibility</p:attrName>
                                        </p:attrNameLst>
                                      </p:cBhvr>
                                      <p:to>
                                        <p:strVal val="visible"/>
                                      </p:to>
                                    </p:set>
                                    <p:animEffect transition="in" filter="fade">
                                      <p:cBhvr>
                                        <p:cTn id="14" dur="500"/>
                                        <p:tgtEl>
                                          <p:spTgt spid="2037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89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p:bldP spid="38921" grpId="0" autoUpdateAnimBg="0"/>
      <p:bldP spid="38922" grpId="0" autoUpdateAnimBg="0"/>
      <p:bldP spid="38923" grpId="0" autoUpdateAnimBg="0"/>
      <p:bldP spid="3892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219200" y="228600"/>
            <a:ext cx="6775450" cy="95250"/>
          </a:xfrm>
        </p:spPr>
        <p:txBody>
          <a:bodyPr/>
          <a:lstStyle/>
          <a:p>
            <a:pPr eaLnBrk="1" hangingPunct="1"/>
            <a:r>
              <a:rPr lang="en-US" altLang="en-US" sz="1000" smtClean="0"/>
              <a:t>Example Problem: Calculate Concentration</a:t>
            </a:r>
          </a:p>
        </p:txBody>
      </p:sp>
      <p:graphicFrame>
        <p:nvGraphicFramePr>
          <p:cNvPr id="228355" name="Object 3"/>
          <p:cNvGraphicFramePr>
            <a:graphicFrameLocks noChangeAspect="1"/>
          </p:cNvGraphicFramePr>
          <p:nvPr/>
        </p:nvGraphicFramePr>
        <p:xfrm>
          <a:off x="914400" y="1371600"/>
          <a:ext cx="2971800" cy="831850"/>
        </p:xfrm>
        <a:graphic>
          <a:graphicData uri="http://schemas.openxmlformats.org/presentationml/2006/ole">
            <mc:AlternateContent xmlns:mc="http://schemas.openxmlformats.org/markup-compatibility/2006">
              <mc:Choice xmlns:v="urn:schemas-microsoft-com:vml" Requires="v">
                <p:oleObj spid="_x0000_s228363" name="Equation" r:id="rId3" imgW="1586811" imgH="444307" progId="Equation.3">
                  <p:embed/>
                </p:oleObj>
              </mc:Choice>
              <mc:Fallback>
                <p:oleObj name="Equation" r:id="rId3" imgW="1586811" imgH="44430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2971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6" name="Object 4"/>
          <p:cNvGraphicFramePr>
            <a:graphicFrameLocks noChangeAspect="1"/>
          </p:cNvGraphicFramePr>
          <p:nvPr/>
        </p:nvGraphicFramePr>
        <p:xfrm>
          <a:off x="685800" y="2438400"/>
          <a:ext cx="3886200" cy="522288"/>
        </p:xfrm>
        <a:graphic>
          <a:graphicData uri="http://schemas.openxmlformats.org/presentationml/2006/ole">
            <mc:AlternateContent xmlns:mc="http://schemas.openxmlformats.org/markup-compatibility/2006">
              <mc:Choice xmlns:v="urn:schemas-microsoft-com:vml" Requires="v">
                <p:oleObj spid="_x0000_s228364" name="Equation" r:id="rId5" imgW="1701800" imgH="228600" progId="Equation.3">
                  <p:embed/>
                </p:oleObj>
              </mc:Choice>
              <mc:Fallback>
                <p:oleObj name="Equation" r:id="rId5" imgW="170180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38400"/>
                        <a:ext cx="3886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7" name="Object 5"/>
          <p:cNvGraphicFramePr>
            <a:graphicFrameLocks noChangeAspect="1"/>
          </p:cNvGraphicFramePr>
          <p:nvPr/>
        </p:nvGraphicFramePr>
        <p:xfrm>
          <a:off x="1066800" y="2971800"/>
          <a:ext cx="5181600" cy="546100"/>
        </p:xfrm>
        <a:graphic>
          <a:graphicData uri="http://schemas.openxmlformats.org/presentationml/2006/ole">
            <mc:AlternateContent xmlns:mc="http://schemas.openxmlformats.org/markup-compatibility/2006">
              <mc:Choice xmlns:v="urn:schemas-microsoft-com:vml" Requires="v">
                <p:oleObj spid="_x0000_s228365" name="Equation" r:id="rId7" imgW="2171700" imgH="228600" progId="Equation.3">
                  <p:embed/>
                </p:oleObj>
              </mc:Choice>
              <mc:Fallback>
                <p:oleObj name="Equation" r:id="rId7" imgW="21717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971800"/>
                        <a:ext cx="5181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1052513" y="3505200"/>
          <a:ext cx="5743575" cy="481013"/>
        </p:xfrm>
        <a:graphic>
          <a:graphicData uri="http://schemas.openxmlformats.org/presentationml/2006/ole">
            <mc:AlternateContent xmlns:mc="http://schemas.openxmlformats.org/markup-compatibility/2006">
              <mc:Choice xmlns:v="urn:schemas-microsoft-com:vml" Requires="v">
                <p:oleObj spid="_x0000_s228366" name="Equation" r:id="rId9" imgW="2425700" imgH="203200" progId="Equation.3">
                  <p:embed/>
                </p:oleObj>
              </mc:Choice>
              <mc:Fallback>
                <p:oleObj name="Equation" r:id="rId9" imgW="2425700" imgH="2032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513" y="3505200"/>
                        <a:ext cx="574357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9" name="Object 7"/>
          <p:cNvGraphicFramePr>
            <a:graphicFrameLocks noChangeAspect="1"/>
          </p:cNvGraphicFramePr>
          <p:nvPr/>
        </p:nvGraphicFramePr>
        <p:xfrm>
          <a:off x="304800" y="4191000"/>
          <a:ext cx="5638800" cy="500063"/>
        </p:xfrm>
        <a:graphic>
          <a:graphicData uri="http://schemas.openxmlformats.org/presentationml/2006/ole">
            <mc:AlternateContent xmlns:mc="http://schemas.openxmlformats.org/markup-compatibility/2006">
              <mc:Choice xmlns:v="urn:schemas-microsoft-com:vml" Requires="v">
                <p:oleObj spid="_x0000_s228367" name="Equation" r:id="rId11" imgW="2286000" imgH="203200" progId="Equation.3">
                  <p:embed/>
                </p:oleObj>
              </mc:Choice>
              <mc:Fallback>
                <p:oleObj name="Equation" r:id="rId11" imgW="2286000" imgH="2032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191000"/>
                        <a:ext cx="5638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60" name="Text Box 8"/>
          <p:cNvSpPr txBox="1">
            <a:spLocks noChangeArrowheads="1"/>
          </p:cNvSpPr>
          <p:nvPr/>
        </p:nvSpPr>
        <p:spPr bwMode="auto">
          <a:xfrm>
            <a:off x="228600" y="609600"/>
            <a:ext cx="776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And yes, it’s a </a:t>
            </a:r>
            <a:r>
              <a:rPr lang="en-US" altLang="en-US" sz="2400" i="1" baseline="0">
                <a:solidFill>
                  <a:srgbClr val="000000"/>
                </a:solidFill>
              </a:rPr>
              <a:t>quadratic equation. </a:t>
            </a:r>
            <a:r>
              <a:rPr lang="en-US" altLang="en-US" sz="2400" baseline="0">
                <a:solidFill>
                  <a:srgbClr val="000000"/>
                </a:solidFill>
              </a:rPr>
              <a:t>Doing a bit of rearranging:</a:t>
            </a:r>
          </a:p>
        </p:txBody>
      </p:sp>
      <p:graphicFrame>
        <p:nvGraphicFramePr>
          <p:cNvPr id="39945" name="Object 9"/>
          <p:cNvGraphicFramePr>
            <a:graphicFrameLocks noChangeAspect="1"/>
          </p:cNvGraphicFramePr>
          <p:nvPr/>
        </p:nvGraphicFramePr>
        <p:xfrm>
          <a:off x="1295400" y="5105400"/>
          <a:ext cx="2895600" cy="1033463"/>
        </p:xfrm>
        <a:graphic>
          <a:graphicData uri="http://schemas.openxmlformats.org/presentationml/2006/ole">
            <mc:AlternateContent xmlns:mc="http://schemas.openxmlformats.org/markup-compatibility/2006">
              <mc:Choice xmlns:v="urn:schemas-microsoft-com:vml" Requires="v">
                <p:oleObj spid="_x0000_s228368" name="Equation" r:id="rId13" imgW="1244600" imgH="444500" progId="Equation.3">
                  <p:embed/>
                </p:oleObj>
              </mc:Choice>
              <mc:Fallback>
                <p:oleObj name="Equation" r:id="rId13" imgW="1244600" imgH="4445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5105400"/>
                        <a:ext cx="289560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6" name="Text Box 10"/>
          <p:cNvSpPr txBox="1">
            <a:spLocks noChangeArrowheads="1"/>
          </p:cNvSpPr>
          <p:nvPr/>
        </p:nvSpPr>
        <p:spPr bwMode="auto">
          <a:xfrm>
            <a:off x="4572000" y="4724400"/>
            <a:ext cx="40846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x = 0.00802 or –0.00925</a:t>
            </a:r>
          </a:p>
          <a:p>
            <a:pPr eaLnBrk="1" hangingPunct="1">
              <a:spcBef>
                <a:spcPct val="0"/>
              </a:spcBef>
              <a:buFontTx/>
              <a:buNone/>
            </a:pPr>
            <a:r>
              <a:rPr lang="en-US" altLang="en-US" sz="2400" baseline="0">
                <a:solidFill>
                  <a:srgbClr val="000000"/>
                </a:solidFill>
              </a:rPr>
              <a:t>Since we are using this to </a:t>
            </a:r>
          </a:p>
          <a:p>
            <a:pPr eaLnBrk="1" hangingPunct="1">
              <a:spcBef>
                <a:spcPct val="0"/>
              </a:spcBef>
              <a:buFontTx/>
              <a:buNone/>
            </a:pPr>
            <a:r>
              <a:rPr lang="en-US" altLang="en-US" sz="2400" baseline="0">
                <a:solidFill>
                  <a:srgbClr val="000000"/>
                </a:solidFill>
              </a:rPr>
              <a:t>model a real, physical system,</a:t>
            </a:r>
          </a:p>
          <a:p>
            <a:pPr eaLnBrk="1" hangingPunct="1">
              <a:spcBef>
                <a:spcPct val="0"/>
              </a:spcBef>
              <a:buFontTx/>
              <a:buNone/>
            </a:pPr>
            <a:r>
              <a:rPr lang="en-US" altLang="en-US" sz="2400" baseline="0">
                <a:solidFill>
                  <a:srgbClr val="000000"/>
                </a:solidFill>
              </a:rPr>
              <a:t>we reject the negative root.</a:t>
            </a:r>
          </a:p>
          <a:p>
            <a:pPr eaLnBrk="1" hangingPunct="1">
              <a:spcBef>
                <a:spcPct val="0"/>
              </a:spcBef>
              <a:buFontTx/>
              <a:buNone/>
            </a:pPr>
            <a:r>
              <a:rPr lang="en-US" altLang="en-US" sz="2400" baseline="0">
                <a:solidFill>
                  <a:srgbClr val="000000"/>
                </a:solidFill>
              </a:rPr>
              <a:t>The [H</a:t>
            </a:r>
            <a:r>
              <a:rPr lang="en-US" altLang="en-US" sz="2400" baseline="-25000">
                <a:solidFill>
                  <a:srgbClr val="000000"/>
                </a:solidFill>
              </a:rPr>
              <a:t>2</a:t>
            </a:r>
            <a:r>
              <a:rPr lang="en-US" altLang="en-US" sz="2400" baseline="0">
                <a:solidFill>
                  <a:srgbClr val="000000"/>
                </a:solidFill>
              </a:rPr>
              <a:t>] at equil. is 0.00802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304800"/>
            <a:ext cx="8915400" cy="122238"/>
          </a:xfrm>
        </p:spPr>
        <p:txBody>
          <a:bodyPr/>
          <a:lstStyle/>
          <a:p>
            <a:pPr eaLnBrk="1" hangingPunct="1"/>
            <a:r>
              <a:rPr lang="en-US" altLang="en-US" sz="2800" smtClean="0"/>
              <a:t>Approximating</a:t>
            </a:r>
          </a:p>
        </p:txBody>
      </p:sp>
      <p:sp>
        <p:nvSpPr>
          <p:cNvPr id="229379" name="Rectangle 3"/>
          <p:cNvSpPr>
            <a:spLocks noGrp="1" noChangeArrowheads="1"/>
          </p:cNvSpPr>
          <p:nvPr>
            <p:ph type="body" idx="1"/>
          </p:nvPr>
        </p:nvSpPr>
        <p:spPr>
          <a:xfrm>
            <a:off x="685800" y="838200"/>
            <a:ext cx="7772400" cy="5257800"/>
          </a:xfrm>
        </p:spPr>
        <p:txBody>
          <a:bodyPr/>
          <a:lstStyle/>
          <a:p>
            <a:pPr eaLnBrk="1" hangingPunct="1">
              <a:buFontTx/>
              <a:buNone/>
            </a:pPr>
            <a:r>
              <a:rPr lang="en-US" altLang="en-US" sz="2800" smtClean="0"/>
              <a:t>If K is really small the reaction will not proceed to the right very far, meaning the equilibrium concentrations will be nearly the same as the initial concentrations of your reactants.</a:t>
            </a:r>
          </a:p>
          <a:p>
            <a:pPr eaLnBrk="1" hangingPunct="1">
              <a:buFontTx/>
              <a:buNone/>
            </a:pPr>
            <a:r>
              <a:rPr lang="en-US" altLang="en-US" sz="2800" smtClean="0"/>
              <a:t>		0.20 – x is just about 0.20 if x is really dinky.</a:t>
            </a:r>
          </a:p>
          <a:p>
            <a:pPr eaLnBrk="1" hangingPunct="1">
              <a:buFontTx/>
              <a:buNone/>
            </a:pPr>
            <a:endParaRPr lang="en-US" altLang="en-US" sz="2800" smtClean="0"/>
          </a:p>
          <a:p>
            <a:pPr eaLnBrk="1" hangingPunct="1">
              <a:buFontTx/>
              <a:buNone/>
            </a:pPr>
            <a:r>
              <a:rPr lang="en-US" altLang="en-US" sz="2800" smtClean="0"/>
              <a:t>If the difference between K and initial concentrations is around 3 orders of magnitude or more, go for it. Otherwise, you have to use the quadratic.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85800" y="0"/>
            <a:ext cx="7772400" cy="76200"/>
          </a:xfrm>
        </p:spPr>
        <p:txBody>
          <a:bodyPr/>
          <a:lstStyle/>
          <a:p>
            <a:pPr eaLnBrk="1" hangingPunct="1"/>
            <a:r>
              <a:rPr lang="en-US" altLang="en-US" sz="1000" smtClean="0"/>
              <a:t>Example</a:t>
            </a:r>
          </a:p>
        </p:txBody>
      </p:sp>
      <p:pic>
        <p:nvPicPr>
          <p:cNvPr id="230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04" name="Text Box 4"/>
          <p:cNvSpPr txBox="1">
            <a:spLocks noChangeArrowheads="1"/>
          </p:cNvSpPr>
          <p:nvPr/>
        </p:nvSpPr>
        <p:spPr bwMode="auto">
          <a:xfrm>
            <a:off x="746125" y="1489075"/>
            <a:ext cx="6418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Initial Concentration of I</a:t>
            </a:r>
            <a:r>
              <a:rPr lang="en-US" altLang="en-US" sz="2400" baseline="-25000">
                <a:solidFill>
                  <a:srgbClr val="000000"/>
                </a:solidFill>
              </a:rPr>
              <a:t>2</a:t>
            </a:r>
            <a:r>
              <a:rPr lang="en-US" altLang="en-US" sz="2400" baseline="0">
                <a:solidFill>
                  <a:srgbClr val="000000"/>
                </a:solidFill>
              </a:rPr>
              <a:t>: 0.50 mol/2.5L = 0.20 M</a:t>
            </a:r>
          </a:p>
          <a:p>
            <a:pPr eaLnBrk="1" hangingPunct="1">
              <a:spcBef>
                <a:spcPct val="0"/>
              </a:spcBef>
              <a:buFontTx/>
              <a:buNone/>
            </a:pPr>
            <a:r>
              <a:rPr lang="en-US" altLang="en-US" sz="2400" baseline="0">
                <a:solidFill>
                  <a:srgbClr val="000000"/>
                </a:solidFill>
              </a:rPr>
              <a:t>	I</a:t>
            </a:r>
            <a:r>
              <a:rPr lang="en-US" altLang="en-US" sz="2400" baseline="-25000">
                <a:solidFill>
                  <a:srgbClr val="000000"/>
                </a:solidFill>
              </a:rPr>
              <a:t>2                     </a:t>
            </a:r>
            <a:r>
              <a:rPr lang="en-US" altLang="en-US" sz="2400" baseline="0">
                <a:solidFill>
                  <a:srgbClr val="000000"/>
                </a:solidFill>
              </a:rPr>
              <a:t>2 I </a:t>
            </a:r>
          </a:p>
        </p:txBody>
      </p:sp>
      <p:graphicFrame>
        <p:nvGraphicFramePr>
          <p:cNvPr id="230405" name="Object 5"/>
          <p:cNvGraphicFramePr>
            <a:graphicFrameLocks noChangeAspect="1"/>
          </p:cNvGraphicFramePr>
          <p:nvPr/>
        </p:nvGraphicFramePr>
        <p:xfrm>
          <a:off x="1828800" y="1905000"/>
          <a:ext cx="1200150" cy="333375"/>
        </p:xfrm>
        <a:graphic>
          <a:graphicData uri="http://schemas.openxmlformats.org/presentationml/2006/ole">
            <mc:AlternateContent xmlns:mc="http://schemas.openxmlformats.org/markup-compatibility/2006">
              <mc:Choice xmlns:v="urn:schemas-microsoft-com:vml" Requires="v">
                <p:oleObj spid="_x0000_s230415" name="ISIS/Draw Sketch" r:id="rId4" imgW="1200150" imgH="334010" progId="ISISServer">
                  <p:embed/>
                </p:oleObj>
              </mc:Choice>
              <mc:Fallback>
                <p:oleObj name="ISIS/Draw Sketch" r:id="rId4" imgW="1200150" imgH="334010" progId="ISISServer">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1200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6"/>
          <p:cNvSpPr txBox="1">
            <a:spLocks noChangeArrowheads="1"/>
          </p:cNvSpPr>
          <p:nvPr/>
        </p:nvSpPr>
        <p:spPr bwMode="auto">
          <a:xfrm>
            <a:off x="136525" y="2251075"/>
            <a:ext cx="10461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Initial</a:t>
            </a:r>
          </a:p>
          <a:p>
            <a:pPr eaLnBrk="1" hangingPunct="1">
              <a:spcBef>
                <a:spcPct val="0"/>
              </a:spcBef>
              <a:buFontTx/>
              <a:buNone/>
            </a:pPr>
            <a:r>
              <a:rPr lang="en-US" altLang="en-US" sz="2400" baseline="0">
                <a:solidFill>
                  <a:srgbClr val="000000"/>
                </a:solidFill>
              </a:rPr>
              <a:t>change</a:t>
            </a:r>
          </a:p>
          <a:p>
            <a:pPr eaLnBrk="1" hangingPunct="1">
              <a:spcBef>
                <a:spcPct val="0"/>
              </a:spcBef>
              <a:buFontTx/>
              <a:buNone/>
            </a:pPr>
            <a:r>
              <a:rPr lang="en-US" altLang="en-US" sz="2400" baseline="0">
                <a:solidFill>
                  <a:srgbClr val="000000"/>
                </a:solidFill>
              </a:rPr>
              <a:t>equil:</a:t>
            </a:r>
          </a:p>
        </p:txBody>
      </p:sp>
      <p:sp>
        <p:nvSpPr>
          <p:cNvPr id="43015" name="Text Box 7"/>
          <p:cNvSpPr txBox="1">
            <a:spLocks noChangeArrowheads="1"/>
          </p:cNvSpPr>
          <p:nvPr/>
        </p:nvSpPr>
        <p:spPr bwMode="auto">
          <a:xfrm>
            <a:off x="1524000" y="2209800"/>
            <a:ext cx="210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0.20	       0</a:t>
            </a:r>
          </a:p>
          <a:p>
            <a:pPr eaLnBrk="1" hangingPunct="1">
              <a:spcBef>
                <a:spcPct val="0"/>
              </a:spcBef>
              <a:buFontTx/>
              <a:buNone/>
            </a:pPr>
            <a:r>
              <a:rPr lang="en-US" altLang="en-US" sz="2400" baseline="0">
                <a:solidFill>
                  <a:srgbClr val="000000"/>
                </a:solidFill>
              </a:rPr>
              <a:t>-x	       +2x</a:t>
            </a:r>
          </a:p>
          <a:p>
            <a:pPr eaLnBrk="1" hangingPunct="1">
              <a:spcBef>
                <a:spcPct val="0"/>
              </a:spcBef>
              <a:buFontTx/>
              <a:buNone/>
            </a:pPr>
            <a:r>
              <a:rPr lang="en-US" altLang="en-US" sz="2400" baseline="0">
                <a:solidFill>
                  <a:srgbClr val="000000"/>
                </a:solidFill>
              </a:rPr>
              <a:t>0.20-x	        2x</a:t>
            </a:r>
          </a:p>
        </p:txBody>
      </p:sp>
      <p:graphicFrame>
        <p:nvGraphicFramePr>
          <p:cNvPr id="43016" name="Object 8"/>
          <p:cNvGraphicFramePr>
            <a:graphicFrameLocks noChangeAspect="1"/>
          </p:cNvGraphicFramePr>
          <p:nvPr/>
        </p:nvGraphicFramePr>
        <p:xfrm>
          <a:off x="4800600" y="2133600"/>
          <a:ext cx="2514600" cy="1497013"/>
        </p:xfrm>
        <a:graphic>
          <a:graphicData uri="http://schemas.openxmlformats.org/presentationml/2006/ole">
            <mc:AlternateContent xmlns:mc="http://schemas.openxmlformats.org/markup-compatibility/2006">
              <mc:Choice xmlns:v="urn:schemas-microsoft-com:vml" Requires="v">
                <p:oleObj spid="_x0000_s230416" name="Equation" r:id="rId6" imgW="1536700" imgH="914400" progId="Equation.3">
                  <p:embed/>
                </p:oleObj>
              </mc:Choice>
              <mc:Fallback>
                <p:oleObj name="Equation" r:id="rId6" imgW="1536700" imgH="914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133600"/>
                        <a:ext cx="2514600"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7" name="Text Box 9"/>
          <p:cNvSpPr txBox="1">
            <a:spLocks noChangeArrowheads="1"/>
          </p:cNvSpPr>
          <p:nvPr/>
        </p:nvSpPr>
        <p:spPr bwMode="auto">
          <a:xfrm>
            <a:off x="304800" y="3657600"/>
            <a:ext cx="80660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With an equilibrium constant that small, whatever x is, it’s near</a:t>
            </a:r>
          </a:p>
          <a:p>
            <a:pPr eaLnBrk="1" hangingPunct="1">
              <a:spcBef>
                <a:spcPct val="0"/>
              </a:spcBef>
              <a:buFontTx/>
              <a:buNone/>
            </a:pPr>
            <a:r>
              <a:rPr lang="en-US" altLang="en-US" sz="2400" baseline="0">
                <a:solidFill>
                  <a:srgbClr val="000000"/>
                </a:solidFill>
              </a:rPr>
              <a:t>dink, and 0.20 minus dink is 0.20 (like a million dollars minus a </a:t>
            </a:r>
          </a:p>
          <a:p>
            <a:pPr eaLnBrk="1" hangingPunct="1">
              <a:spcBef>
                <a:spcPct val="0"/>
              </a:spcBef>
              <a:buFontTx/>
              <a:buNone/>
            </a:pPr>
            <a:r>
              <a:rPr lang="en-US" altLang="en-US" sz="2400" baseline="0">
                <a:solidFill>
                  <a:srgbClr val="000000"/>
                </a:solidFill>
              </a:rPr>
              <a:t>nickel is still a million dollars).</a:t>
            </a:r>
          </a:p>
          <a:p>
            <a:pPr eaLnBrk="1" hangingPunct="1">
              <a:spcBef>
                <a:spcPct val="0"/>
              </a:spcBef>
              <a:buFontTx/>
              <a:buNone/>
            </a:pPr>
            <a:r>
              <a:rPr lang="en-US" altLang="en-US" sz="2400" baseline="0">
                <a:solidFill>
                  <a:srgbClr val="000000"/>
                </a:solidFill>
              </a:rPr>
              <a:t>		0.20 – x is the same as 0.20</a:t>
            </a:r>
          </a:p>
        </p:txBody>
      </p:sp>
      <p:graphicFrame>
        <p:nvGraphicFramePr>
          <p:cNvPr id="43018" name="Object 10"/>
          <p:cNvGraphicFramePr>
            <a:graphicFrameLocks noChangeAspect="1"/>
          </p:cNvGraphicFramePr>
          <p:nvPr/>
        </p:nvGraphicFramePr>
        <p:xfrm>
          <a:off x="609600" y="5486400"/>
          <a:ext cx="2971800" cy="1065213"/>
        </p:xfrm>
        <a:graphic>
          <a:graphicData uri="http://schemas.openxmlformats.org/presentationml/2006/ole">
            <mc:AlternateContent xmlns:mc="http://schemas.openxmlformats.org/markup-compatibility/2006">
              <mc:Choice xmlns:v="urn:schemas-microsoft-com:vml" Requires="v">
                <p:oleObj spid="_x0000_s230417" name="Equation" r:id="rId8" imgW="1168400" imgH="419100" progId="Equation.3">
                  <p:embed/>
                </p:oleObj>
              </mc:Choice>
              <mc:Fallback>
                <p:oleObj name="Equation" r:id="rId8" imgW="1168400" imgH="4191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486400"/>
                        <a:ext cx="29718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9" name="Text Box 11"/>
          <p:cNvSpPr txBox="1">
            <a:spLocks noChangeArrowheads="1"/>
          </p:cNvSpPr>
          <p:nvPr/>
        </p:nvSpPr>
        <p:spPr bwMode="auto">
          <a:xfrm>
            <a:off x="4479925" y="5832475"/>
            <a:ext cx="232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x = 3.83 x 10</a:t>
            </a:r>
            <a:r>
              <a:rPr lang="en-US" altLang="en-US" sz="2400">
                <a:solidFill>
                  <a:srgbClr val="000000"/>
                </a:solidFill>
              </a:rPr>
              <a:t>-6</a:t>
            </a:r>
            <a:r>
              <a:rPr lang="en-US" altLang="en-US" sz="2400" baseline="0">
                <a:solidFill>
                  <a:srgbClr val="000000"/>
                </a:solidFill>
              </a:rPr>
              <a:t> M</a:t>
            </a:r>
          </a:p>
        </p:txBody>
      </p:sp>
      <p:sp>
        <p:nvSpPr>
          <p:cNvPr id="43020" name="Text Box 12"/>
          <p:cNvSpPr txBox="1">
            <a:spLocks noChangeArrowheads="1"/>
          </p:cNvSpPr>
          <p:nvPr/>
        </p:nvSpPr>
        <p:spPr bwMode="auto">
          <a:xfrm>
            <a:off x="7315200" y="1676400"/>
            <a:ext cx="18669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aseline="0">
                <a:solidFill>
                  <a:srgbClr val="CC0000"/>
                </a:solidFill>
              </a:rPr>
              <a:t>More than 3</a:t>
            </a:r>
          </a:p>
          <a:p>
            <a:pPr eaLnBrk="1" hangingPunct="1">
              <a:spcBef>
                <a:spcPct val="0"/>
              </a:spcBef>
              <a:buFontTx/>
              <a:buNone/>
            </a:pPr>
            <a:r>
              <a:rPr lang="en-US" altLang="en-US" sz="1800" baseline="0">
                <a:solidFill>
                  <a:srgbClr val="CC0000"/>
                </a:solidFill>
              </a:rPr>
              <a:t>orders of mag.</a:t>
            </a:r>
          </a:p>
          <a:p>
            <a:pPr eaLnBrk="1" hangingPunct="1">
              <a:spcBef>
                <a:spcPct val="0"/>
              </a:spcBef>
              <a:buFontTx/>
              <a:buNone/>
            </a:pPr>
            <a:r>
              <a:rPr lang="en-US" altLang="en-US" sz="1800" baseline="0">
                <a:solidFill>
                  <a:srgbClr val="CC0000"/>
                </a:solidFill>
              </a:rPr>
              <a:t>between these</a:t>
            </a:r>
          </a:p>
          <a:p>
            <a:pPr eaLnBrk="1" hangingPunct="1">
              <a:spcBef>
                <a:spcPct val="0"/>
              </a:spcBef>
              <a:buFontTx/>
              <a:buNone/>
            </a:pPr>
            <a:r>
              <a:rPr lang="en-US" altLang="en-US" sz="1800" baseline="0">
                <a:solidFill>
                  <a:srgbClr val="CC0000"/>
                </a:solidFill>
              </a:rPr>
              <a:t>numbers. The </a:t>
            </a:r>
          </a:p>
          <a:p>
            <a:pPr eaLnBrk="1" hangingPunct="1">
              <a:spcBef>
                <a:spcPct val="0"/>
              </a:spcBef>
              <a:buFontTx/>
              <a:buNone/>
            </a:pPr>
            <a:r>
              <a:rPr lang="en-US" altLang="en-US" sz="1800" baseline="0">
                <a:solidFill>
                  <a:srgbClr val="CC0000"/>
                </a:solidFill>
              </a:rPr>
              <a:t>simplification will</a:t>
            </a:r>
          </a:p>
          <a:p>
            <a:pPr eaLnBrk="1" hangingPunct="1">
              <a:spcBef>
                <a:spcPct val="0"/>
              </a:spcBef>
              <a:buFontTx/>
              <a:buNone/>
            </a:pPr>
            <a:r>
              <a:rPr lang="en-US" altLang="en-US" sz="1800" baseline="0">
                <a:solidFill>
                  <a:srgbClr val="CC0000"/>
                </a:solidFill>
              </a:rPr>
              <a:t>work here.</a:t>
            </a:r>
          </a:p>
        </p:txBody>
      </p:sp>
      <p:sp>
        <p:nvSpPr>
          <p:cNvPr id="43021" name="Line 13"/>
          <p:cNvSpPr>
            <a:spLocks noChangeShapeType="1"/>
          </p:cNvSpPr>
          <p:nvPr/>
        </p:nvSpPr>
        <p:spPr bwMode="auto">
          <a:xfrm flipH="1">
            <a:off x="5638800" y="2514600"/>
            <a:ext cx="1752600" cy="8382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Line 14"/>
          <p:cNvSpPr>
            <a:spLocks noChangeShapeType="1"/>
          </p:cNvSpPr>
          <p:nvPr/>
        </p:nvSpPr>
        <p:spPr bwMode="auto">
          <a:xfrm flipH="1">
            <a:off x="6781800" y="2514600"/>
            <a:ext cx="609600" cy="5334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30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30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30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430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P spid="43015" grpId="0" autoUpdateAnimBg="0"/>
      <p:bldP spid="43017" grpId="0" autoUpdateAnimBg="0"/>
      <p:bldP spid="43019" grpId="0" autoUpdateAnimBg="0"/>
      <p:bldP spid="4302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0"/>
            <a:ext cx="7772400" cy="76200"/>
          </a:xfrm>
        </p:spPr>
        <p:txBody>
          <a:bodyPr/>
          <a:lstStyle/>
          <a:p>
            <a:pPr eaLnBrk="1" hangingPunct="1"/>
            <a:r>
              <a:rPr lang="en-US" altLang="en-US" sz="1200" smtClean="0"/>
              <a:t>Example</a:t>
            </a:r>
          </a:p>
        </p:txBody>
      </p:sp>
      <p:pic>
        <p:nvPicPr>
          <p:cNvPr id="231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28" name="Text Box 4"/>
          <p:cNvSpPr txBox="1">
            <a:spLocks noChangeArrowheads="1"/>
          </p:cNvSpPr>
          <p:nvPr/>
        </p:nvSpPr>
        <p:spPr bwMode="auto">
          <a:xfrm>
            <a:off x="746125" y="1489075"/>
            <a:ext cx="6418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Initial Concentration of I</a:t>
            </a:r>
            <a:r>
              <a:rPr lang="en-US" altLang="en-US" sz="2400" baseline="-25000">
                <a:solidFill>
                  <a:srgbClr val="000000"/>
                </a:solidFill>
              </a:rPr>
              <a:t>2</a:t>
            </a:r>
            <a:r>
              <a:rPr lang="en-US" altLang="en-US" sz="2400" baseline="0">
                <a:solidFill>
                  <a:srgbClr val="000000"/>
                </a:solidFill>
              </a:rPr>
              <a:t>: 0.50 mol/2.5L = 0.20 M</a:t>
            </a:r>
          </a:p>
          <a:p>
            <a:pPr eaLnBrk="1" hangingPunct="1">
              <a:spcBef>
                <a:spcPct val="0"/>
              </a:spcBef>
              <a:buFontTx/>
              <a:buNone/>
            </a:pPr>
            <a:r>
              <a:rPr lang="en-US" altLang="en-US" sz="2400" baseline="0">
                <a:solidFill>
                  <a:srgbClr val="000000"/>
                </a:solidFill>
              </a:rPr>
              <a:t>	I</a:t>
            </a:r>
            <a:r>
              <a:rPr lang="en-US" altLang="en-US" sz="2400" baseline="-25000">
                <a:solidFill>
                  <a:srgbClr val="000000"/>
                </a:solidFill>
              </a:rPr>
              <a:t>2                     </a:t>
            </a:r>
            <a:r>
              <a:rPr lang="en-US" altLang="en-US" sz="2400" baseline="0">
                <a:solidFill>
                  <a:srgbClr val="000000"/>
                </a:solidFill>
              </a:rPr>
              <a:t>2 I </a:t>
            </a:r>
          </a:p>
        </p:txBody>
      </p:sp>
      <p:graphicFrame>
        <p:nvGraphicFramePr>
          <p:cNvPr id="231429" name="Object 5"/>
          <p:cNvGraphicFramePr>
            <a:graphicFrameLocks noChangeAspect="1"/>
          </p:cNvGraphicFramePr>
          <p:nvPr/>
        </p:nvGraphicFramePr>
        <p:xfrm>
          <a:off x="1828800" y="1905000"/>
          <a:ext cx="1200150" cy="333375"/>
        </p:xfrm>
        <a:graphic>
          <a:graphicData uri="http://schemas.openxmlformats.org/presentationml/2006/ole">
            <mc:AlternateContent xmlns:mc="http://schemas.openxmlformats.org/markup-compatibility/2006">
              <mc:Choice xmlns:v="urn:schemas-microsoft-com:vml" Requires="v">
                <p:oleObj spid="_x0000_s231435" name="ISIS/Draw Sketch" r:id="rId5" imgW="1200150" imgH="334010" progId="ISISServer">
                  <p:embed/>
                </p:oleObj>
              </mc:Choice>
              <mc:Fallback>
                <p:oleObj name="ISIS/Draw Sketch" r:id="rId5" imgW="1200150" imgH="334010" progId="ISISServer">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905000"/>
                        <a:ext cx="1200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1430" name="Text Box 6"/>
          <p:cNvSpPr txBox="1">
            <a:spLocks noChangeArrowheads="1"/>
          </p:cNvSpPr>
          <p:nvPr/>
        </p:nvSpPr>
        <p:spPr bwMode="auto">
          <a:xfrm>
            <a:off x="136525" y="2251075"/>
            <a:ext cx="10461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Initial</a:t>
            </a:r>
          </a:p>
          <a:p>
            <a:pPr eaLnBrk="1" hangingPunct="1">
              <a:spcBef>
                <a:spcPct val="0"/>
              </a:spcBef>
              <a:buFontTx/>
              <a:buNone/>
            </a:pPr>
            <a:r>
              <a:rPr lang="en-US" altLang="en-US" sz="2400" baseline="0">
                <a:solidFill>
                  <a:srgbClr val="000000"/>
                </a:solidFill>
              </a:rPr>
              <a:t>change</a:t>
            </a:r>
          </a:p>
          <a:p>
            <a:pPr eaLnBrk="1" hangingPunct="1">
              <a:spcBef>
                <a:spcPct val="0"/>
              </a:spcBef>
              <a:buFontTx/>
              <a:buNone/>
            </a:pPr>
            <a:r>
              <a:rPr lang="en-US" altLang="en-US" sz="2400" baseline="0">
                <a:solidFill>
                  <a:srgbClr val="000000"/>
                </a:solidFill>
              </a:rPr>
              <a:t>equil:</a:t>
            </a:r>
          </a:p>
        </p:txBody>
      </p:sp>
      <p:sp>
        <p:nvSpPr>
          <p:cNvPr id="231431" name="Text Box 7"/>
          <p:cNvSpPr txBox="1">
            <a:spLocks noChangeArrowheads="1"/>
          </p:cNvSpPr>
          <p:nvPr/>
        </p:nvSpPr>
        <p:spPr bwMode="auto">
          <a:xfrm>
            <a:off x="1524000" y="2209800"/>
            <a:ext cx="210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0.20	       0</a:t>
            </a:r>
          </a:p>
          <a:p>
            <a:pPr eaLnBrk="1" hangingPunct="1">
              <a:spcBef>
                <a:spcPct val="0"/>
              </a:spcBef>
              <a:buFontTx/>
              <a:buNone/>
            </a:pPr>
            <a:r>
              <a:rPr lang="en-US" altLang="en-US" sz="2400" baseline="0">
                <a:solidFill>
                  <a:srgbClr val="000000"/>
                </a:solidFill>
              </a:rPr>
              <a:t>-x	       +2x</a:t>
            </a:r>
          </a:p>
          <a:p>
            <a:pPr eaLnBrk="1" hangingPunct="1">
              <a:spcBef>
                <a:spcPct val="0"/>
              </a:spcBef>
              <a:buFontTx/>
              <a:buNone/>
            </a:pPr>
            <a:r>
              <a:rPr lang="en-US" altLang="en-US" sz="2400" baseline="0">
                <a:solidFill>
                  <a:srgbClr val="000000"/>
                </a:solidFill>
              </a:rPr>
              <a:t>0.20-x	        2x</a:t>
            </a:r>
          </a:p>
        </p:txBody>
      </p:sp>
      <p:graphicFrame>
        <p:nvGraphicFramePr>
          <p:cNvPr id="231432" name="Object 8"/>
          <p:cNvGraphicFramePr>
            <a:graphicFrameLocks noChangeAspect="1"/>
          </p:cNvGraphicFramePr>
          <p:nvPr/>
        </p:nvGraphicFramePr>
        <p:xfrm>
          <a:off x="4191000" y="2057400"/>
          <a:ext cx="2209800" cy="1624013"/>
        </p:xfrm>
        <a:graphic>
          <a:graphicData uri="http://schemas.openxmlformats.org/presentationml/2006/ole">
            <mc:AlternateContent xmlns:mc="http://schemas.openxmlformats.org/markup-compatibility/2006">
              <mc:Choice xmlns:v="urn:schemas-microsoft-com:vml" Requires="v">
                <p:oleObj spid="_x0000_s231436" name="Equation" r:id="rId7" imgW="1244600" imgH="914400" progId="Equation.3">
                  <p:embed/>
                </p:oleObj>
              </mc:Choice>
              <mc:Fallback>
                <p:oleObj name="Equation" r:id="rId7" imgW="1244600" imgH="9144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057400"/>
                        <a:ext cx="220980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1" name="Text Box 9"/>
          <p:cNvSpPr txBox="1">
            <a:spLocks noChangeArrowheads="1"/>
          </p:cNvSpPr>
          <p:nvPr/>
        </p:nvSpPr>
        <p:spPr bwMode="auto">
          <a:xfrm>
            <a:off x="6842125" y="2171700"/>
            <a:ext cx="2178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aseline="0">
                <a:solidFill>
                  <a:srgbClr val="CC0000"/>
                </a:solidFill>
              </a:rPr>
              <a:t>These are too close to</a:t>
            </a:r>
          </a:p>
          <a:p>
            <a:pPr eaLnBrk="1" hangingPunct="1">
              <a:spcBef>
                <a:spcPct val="0"/>
              </a:spcBef>
              <a:buFontTx/>
              <a:buNone/>
            </a:pPr>
            <a:r>
              <a:rPr lang="en-US" altLang="en-US" sz="1800" baseline="0">
                <a:solidFill>
                  <a:srgbClr val="CC0000"/>
                </a:solidFill>
              </a:rPr>
              <a:t>each other ... </a:t>
            </a:r>
          </a:p>
          <a:p>
            <a:pPr eaLnBrk="1" hangingPunct="1">
              <a:spcBef>
                <a:spcPct val="0"/>
              </a:spcBef>
              <a:buFontTx/>
              <a:buNone/>
            </a:pPr>
            <a:r>
              <a:rPr lang="en-US" altLang="en-US" sz="1800" baseline="0">
                <a:solidFill>
                  <a:srgbClr val="CC0000"/>
                </a:solidFill>
              </a:rPr>
              <a:t>0.20-x will not be</a:t>
            </a:r>
          </a:p>
          <a:p>
            <a:pPr eaLnBrk="1" hangingPunct="1">
              <a:spcBef>
                <a:spcPct val="0"/>
              </a:spcBef>
              <a:buFontTx/>
              <a:buNone/>
            </a:pPr>
            <a:r>
              <a:rPr lang="en-US" altLang="en-US" sz="1800" baseline="0">
                <a:solidFill>
                  <a:srgbClr val="CC0000"/>
                </a:solidFill>
              </a:rPr>
              <a:t>trivially close to 0.20</a:t>
            </a:r>
          </a:p>
          <a:p>
            <a:pPr eaLnBrk="1" hangingPunct="1">
              <a:spcBef>
                <a:spcPct val="0"/>
              </a:spcBef>
              <a:buFontTx/>
              <a:buNone/>
            </a:pPr>
            <a:r>
              <a:rPr lang="en-US" altLang="en-US" sz="1800" baseline="0">
                <a:solidFill>
                  <a:srgbClr val="CC0000"/>
                </a:solidFill>
              </a:rPr>
              <a:t>here.</a:t>
            </a:r>
          </a:p>
        </p:txBody>
      </p:sp>
      <p:sp>
        <p:nvSpPr>
          <p:cNvPr id="44042" name="Text Box 10"/>
          <p:cNvSpPr txBox="1">
            <a:spLocks noChangeArrowheads="1"/>
          </p:cNvSpPr>
          <p:nvPr/>
        </p:nvSpPr>
        <p:spPr bwMode="auto">
          <a:xfrm>
            <a:off x="974725" y="3851275"/>
            <a:ext cx="732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Looks like this one has to proceed through the quadratic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utoUpdateAnimBg="0"/>
      <p:bldP spid="4404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9"/>
          <p:cNvGrpSpPr>
            <a:grpSpLocks/>
          </p:cNvGrpSpPr>
          <p:nvPr/>
        </p:nvGrpSpPr>
        <p:grpSpPr bwMode="auto">
          <a:xfrm>
            <a:off x="533400" y="381000"/>
            <a:ext cx="2565400" cy="457200"/>
            <a:chOff x="336" y="240"/>
            <a:chExt cx="1616" cy="288"/>
          </a:xfrm>
        </p:grpSpPr>
        <p:sp>
          <p:nvSpPr>
            <p:cNvPr id="233522" name="Text Box 5"/>
            <p:cNvSpPr txBox="1">
              <a:spLocks noChangeArrowheads="1"/>
            </p:cNvSpPr>
            <p:nvPr/>
          </p:nvSpPr>
          <p:spPr bwMode="auto">
            <a:xfrm>
              <a:off x="336" y="240"/>
              <a:ext cx="16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 + B          C + D</a:t>
              </a:r>
            </a:p>
          </p:txBody>
        </p:sp>
        <p:grpSp>
          <p:nvGrpSpPr>
            <p:cNvPr id="233523" name="Group 6"/>
            <p:cNvGrpSpPr>
              <a:grpSpLocks/>
            </p:cNvGrpSpPr>
            <p:nvPr/>
          </p:nvGrpSpPr>
          <p:grpSpPr bwMode="auto">
            <a:xfrm>
              <a:off x="936" y="336"/>
              <a:ext cx="384" cy="96"/>
              <a:chOff x="4896" y="192"/>
              <a:chExt cx="384" cy="96"/>
            </a:xfrm>
          </p:grpSpPr>
          <p:sp>
            <p:nvSpPr>
              <p:cNvPr id="233524" name="Line 7"/>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525" name="Line 8"/>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33475" name="Group 10"/>
          <p:cNvGrpSpPr>
            <a:grpSpLocks/>
          </p:cNvGrpSpPr>
          <p:nvPr/>
        </p:nvGrpSpPr>
        <p:grpSpPr bwMode="auto">
          <a:xfrm>
            <a:off x="533400" y="914400"/>
            <a:ext cx="2547938" cy="457200"/>
            <a:chOff x="336" y="240"/>
            <a:chExt cx="1605" cy="288"/>
          </a:xfrm>
        </p:grpSpPr>
        <p:sp>
          <p:nvSpPr>
            <p:cNvPr id="233518" name="Text Box 11"/>
            <p:cNvSpPr txBox="1">
              <a:spLocks noChangeArrowheads="1"/>
            </p:cNvSpPr>
            <p:nvPr/>
          </p:nvSpPr>
          <p:spPr bwMode="auto">
            <a:xfrm>
              <a:off x="336" y="240"/>
              <a:ext cx="16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 + D          E + F</a:t>
              </a:r>
            </a:p>
          </p:txBody>
        </p:sp>
        <p:grpSp>
          <p:nvGrpSpPr>
            <p:cNvPr id="233519" name="Group 12"/>
            <p:cNvGrpSpPr>
              <a:grpSpLocks/>
            </p:cNvGrpSpPr>
            <p:nvPr/>
          </p:nvGrpSpPr>
          <p:grpSpPr bwMode="auto">
            <a:xfrm>
              <a:off x="936" y="336"/>
              <a:ext cx="384" cy="96"/>
              <a:chOff x="4896" y="192"/>
              <a:chExt cx="384" cy="96"/>
            </a:xfrm>
          </p:grpSpPr>
          <p:sp>
            <p:nvSpPr>
              <p:cNvPr id="233520" name="Line 13"/>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521" name="Line 14"/>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4351" name="Line 15"/>
          <p:cNvSpPr>
            <a:spLocks noChangeShapeType="1"/>
          </p:cNvSpPr>
          <p:nvPr/>
        </p:nvSpPr>
        <p:spPr bwMode="auto">
          <a:xfrm flipH="1">
            <a:off x="2133600" y="4572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flipH="1">
            <a:off x="533400" y="9906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p:cNvSpPr>
            <a:spLocks noChangeShapeType="1"/>
          </p:cNvSpPr>
          <p:nvPr/>
        </p:nvSpPr>
        <p:spPr bwMode="auto">
          <a:xfrm flipH="1">
            <a:off x="2667000" y="4572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p:cNvSpPr>
            <a:spLocks noChangeShapeType="1"/>
          </p:cNvSpPr>
          <p:nvPr/>
        </p:nvSpPr>
        <p:spPr bwMode="auto">
          <a:xfrm flipH="1">
            <a:off x="1066800" y="9906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a:off x="457200" y="13716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56" name="Group 20"/>
          <p:cNvGrpSpPr>
            <a:grpSpLocks/>
          </p:cNvGrpSpPr>
          <p:nvPr/>
        </p:nvGrpSpPr>
        <p:grpSpPr bwMode="auto">
          <a:xfrm>
            <a:off x="533400" y="1447800"/>
            <a:ext cx="2513013" cy="457200"/>
            <a:chOff x="336" y="240"/>
            <a:chExt cx="1583" cy="288"/>
          </a:xfrm>
        </p:grpSpPr>
        <p:sp>
          <p:nvSpPr>
            <p:cNvPr id="233514" name="Text Box 21"/>
            <p:cNvSpPr txBox="1">
              <a:spLocks noChangeArrowheads="1"/>
            </p:cNvSpPr>
            <p:nvPr/>
          </p:nvSpPr>
          <p:spPr bwMode="auto">
            <a:xfrm>
              <a:off x="336" y="240"/>
              <a:ext cx="15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 + B          E + F</a:t>
              </a:r>
            </a:p>
          </p:txBody>
        </p:sp>
        <p:grpSp>
          <p:nvGrpSpPr>
            <p:cNvPr id="233515" name="Group 22"/>
            <p:cNvGrpSpPr>
              <a:grpSpLocks/>
            </p:cNvGrpSpPr>
            <p:nvPr/>
          </p:nvGrpSpPr>
          <p:grpSpPr bwMode="auto">
            <a:xfrm>
              <a:off x="936" y="336"/>
              <a:ext cx="384" cy="96"/>
              <a:chOff x="4896" y="192"/>
              <a:chExt cx="384" cy="96"/>
            </a:xfrm>
          </p:grpSpPr>
          <p:sp>
            <p:nvSpPr>
              <p:cNvPr id="233516" name="Line 23"/>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517" name="Line 24"/>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33482" name="Group 56"/>
          <p:cNvGrpSpPr>
            <a:grpSpLocks/>
          </p:cNvGrpSpPr>
          <p:nvPr/>
        </p:nvGrpSpPr>
        <p:grpSpPr bwMode="auto">
          <a:xfrm>
            <a:off x="4953000" y="152400"/>
            <a:ext cx="1631950" cy="862013"/>
            <a:chOff x="844" y="1440"/>
            <a:chExt cx="1028" cy="543"/>
          </a:xfrm>
        </p:grpSpPr>
        <p:sp>
          <p:nvSpPr>
            <p:cNvPr id="233509" name="Text Box 27"/>
            <p:cNvSpPr txBox="1">
              <a:spLocks noChangeArrowheads="1"/>
            </p:cNvSpPr>
            <p:nvPr/>
          </p:nvSpPr>
          <p:spPr bwMode="auto">
            <a:xfrm>
              <a:off x="844" y="1577"/>
              <a:ext cx="4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1</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grpSp>
          <p:nvGrpSpPr>
            <p:cNvPr id="233510" name="Group 33"/>
            <p:cNvGrpSpPr>
              <a:grpSpLocks/>
            </p:cNvGrpSpPr>
            <p:nvPr/>
          </p:nvGrpSpPr>
          <p:grpSpPr bwMode="auto">
            <a:xfrm>
              <a:off x="1266" y="1440"/>
              <a:ext cx="606" cy="543"/>
              <a:chOff x="1556" y="1440"/>
              <a:chExt cx="606" cy="543"/>
            </a:xfrm>
          </p:grpSpPr>
          <p:sp>
            <p:nvSpPr>
              <p:cNvPr id="233511" name="Text Box 30"/>
              <p:cNvSpPr txBox="1">
                <a:spLocks noChangeArrowheads="1"/>
              </p:cNvSpPr>
              <p:nvPr/>
            </p:nvSpPr>
            <p:spPr bwMode="auto">
              <a:xfrm>
                <a:off x="1556" y="1440"/>
                <a:ext cx="6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[C][D]</a:t>
                </a:r>
              </a:p>
            </p:txBody>
          </p:sp>
          <p:sp>
            <p:nvSpPr>
              <p:cNvPr id="233512" name="Text Box 31"/>
              <p:cNvSpPr txBox="1">
                <a:spLocks noChangeArrowheads="1"/>
              </p:cNvSpPr>
              <p:nvPr/>
            </p:nvSpPr>
            <p:spPr bwMode="auto">
              <a:xfrm>
                <a:off x="1568" y="1695"/>
                <a:ext cx="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[A][B]</a:t>
                </a:r>
              </a:p>
            </p:txBody>
          </p:sp>
          <p:sp>
            <p:nvSpPr>
              <p:cNvPr id="233513" name="Line 32"/>
              <p:cNvSpPr>
                <a:spLocks noChangeShapeType="1"/>
              </p:cNvSpPr>
              <p:nvPr/>
            </p:nvSpPr>
            <p:spPr bwMode="auto">
              <a:xfrm>
                <a:off x="1624" y="171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33483" name="Group 58"/>
          <p:cNvGrpSpPr>
            <a:grpSpLocks/>
          </p:cNvGrpSpPr>
          <p:nvPr/>
        </p:nvGrpSpPr>
        <p:grpSpPr bwMode="auto">
          <a:xfrm>
            <a:off x="7150100" y="152400"/>
            <a:ext cx="1612900" cy="862013"/>
            <a:chOff x="840" y="2049"/>
            <a:chExt cx="1016" cy="543"/>
          </a:xfrm>
        </p:grpSpPr>
        <p:sp>
          <p:nvSpPr>
            <p:cNvPr id="233504" name="Text Box 35"/>
            <p:cNvSpPr txBox="1">
              <a:spLocks noChangeArrowheads="1"/>
            </p:cNvSpPr>
            <p:nvPr/>
          </p:nvSpPr>
          <p:spPr bwMode="auto">
            <a:xfrm>
              <a:off x="840" y="2185"/>
              <a:ext cx="4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grpSp>
          <p:nvGrpSpPr>
            <p:cNvPr id="233505" name="Group 38"/>
            <p:cNvGrpSpPr>
              <a:grpSpLocks/>
            </p:cNvGrpSpPr>
            <p:nvPr/>
          </p:nvGrpSpPr>
          <p:grpSpPr bwMode="auto">
            <a:xfrm>
              <a:off x="1250" y="2049"/>
              <a:ext cx="606" cy="543"/>
              <a:chOff x="1558" y="1440"/>
              <a:chExt cx="606" cy="543"/>
            </a:xfrm>
          </p:grpSpPr>
          <p:sp>
            <p:nvSpPr>
              <p:cNvPr id="233506" name="Text Box 39"/>
              <p:cNvSpPr txBox="1">
                <a:spLocks noChangeArrowheads="1"/>
              </p:cNvSpPr>
              <p:nvPr/>
            </p:nvSpPr>
            <p:spPr bwMode="auto">
              <a:xfrm>
                <a:off x="1572" y="1440"/>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[E][F]</a:t>
                </a:r>
              </a:p>
            </p:txBody>
          </p:sp>
          <p:sp>
            <p:nvSpPr>
              <p:cNvPr id="233507" name="Text Box 40"/>
              <p:cNvSpPr txBox="1">
                <a:spLocks noChangeArrowheads="1"/>
              </p:cNvSpPr>
              <p:nvPr/>
            </p:nvSpPr>
            <p:spPr bwMode="auto">
              <a:xfrm>
                <a:off x="1558" y="1695"/>
                <a:ext cx="6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[C][D]</a:t>
                </a:r>
              </a:p>
            </p:txBody>
          </p:sp>
          <p:sp>
            <p:nvSpPr>
              <p:cNvPr id="233508" name="Line 41"/>
              <p:cNvSpPr>
                <a:spLocks noChangeShapeType="1"/>
              </p:cNvSpPr>
              <p:nvPr/>
            </p:nvSpPr>
            <p:spPr bwMode="auto">
              <a:xfrm>
                <a:off x="1624" y="171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4393" name="Group 57"/>
          <p:cNvGrpSpPr>
            <a:grpSpLocks/>
          </p:cNvGrpSpPr>
          <p:nvPr/>
        </p:nvGrpSpPr>
        <p:grpSpPr bwMode="auto">
          <a:xfrm>
            <a:off x="5943600" y="1219200"/>
            <a:ext cx="1619250" cy="862013"/>
            <a:chOff x="2984" y="1617"/>
            <a:chExt cx="1020" cy="543"/>
          </a:xfrm>
        </p:grpSpPr>
        <p:grpSp>
          <p:nvGrpSpPr>
            <p:cNvPr id="233499" name="Group 43"/>
            <p:cNvGrpSpPr>
              <a:grpSpLocks/>
            </p:cNvGrpSpPr>
            <p:nvPr/>
          </p:nvGrpSpPr>
          <p:grpSpPr bwMode="auto">
            <a:xfrm>
              <a:off x="3420" y="1617"/>
              <a:ext cx="584" cy="543"/>
              <a:chOff x="1568" y="1440"/>
              <a:chExt cx="584" cy="543"/>
            </a:xfrm>
          </p:grpSpPr>
          <p:sp>
            <p:nvSpPr>
              <p:cNvPr id="233501" name="Text Box 44"/>
              <p:cNvSpPr txBox="1">
                <a:spLocks noChangeArrowheads="1"/>
              </p:cNvSpPr>
              <p:nvPr/>
            </p:nvSpPr>
            <p:spPr bwMode="auto">
              <a:xfrm>
                <a:off x="1572" y="1440"/>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[E][F]</a:t>
                </a:r>
              </a:p>
            </p:txBody>
          </p:sp>
          <p:sp>
            <p:nvSpPr>
              <p:cNvPr id="233502" name="Text Box 45"/>
              <p:cNvSpPr txBox="1">
                <a:spLocks noChangeArrowheads="1"/>
              </p:cNvSpPr>
              <p:nvPr/>
            </p:nvSpPr>
            <p:spPr bwMode="auto">
              <a:xfrm>
                <a:off x="1568" y="1695"/>
                <a:ext cx="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[A][B]</a:t>
                </a:r>
              </a:p>
            </p:txBody>
          </p:sp>
          <p:sp>
            <p:nvSpPr>
              <p:cNvPr id="233503" name="Line 46"/>
              <p:cNvSpPr>
                <a:spLocks noChangeShapeType="1"/>
              </p:cNvSpPr>
              <p:nvPr/>
            </p:nvSpPr>
            <p:spPr bwMode="auto">
              <a:xfrm>
                <a:off x="1624" y="171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500" name="Text Box 47"/>
            <p:cNvSpPr txBox="1">
              <a:spLocks noChangeArrowheads="1"/>
            </p:cNvSpPr>
            <p:nvPr/>
          </p:nvSpPr>
          <p:spPr bwMode="auto">
            <a:xfrm>
              <a:off x="2984" y="1744"/>
              <a:ext cx="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grpSp>
        <p:nvGrpSpPr>
          <p:cNvPr id="233485" name="Group 48"/>
          <p:cNvGrpSpPr>
            <a:grpSpLocks/>
          </p:cNvGrpSpPr>
          <p:nvPr/>
        </p:nvGrpSpPr>
        <p:grpSpPr bwMode="auto">
          <a:xfrm>
            <a:off x="3389313" y="304800"/>
            <a:ext cx="588962" cy="584200"/>
            <a:chOff x="758" y="1899"/>
            <a:chExt cx="371" cy="368"/>
          </a:xfrm>
        </p:grpSpPr>
        <p:sp>
          <p:nvSpPr>
            <p:cNvPr id="233497" name="Text Box 49"/>
            <p:cNvSpPr txBox="1">
              <a:spLocks noChangeArrowheads="1"/>
            </p:cNvSpPr>
            <p:nvPr/>
          </p:nvSpPr>
          <p:spPr bwMode="auto">
            <a:xfrm>
              <a:off x="758" y="1945"/>
              <a:ext cx="3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1</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sp>
          <p:nvSpPr>
            <p:cNvPr id="233498" name="Text Box 50"/>
            <p:cNvSpPr txBox="1">
              <a:spLocks noChangeArrowheads="1"/>
            </p:cNvSpPr>
            <p:nvPr/>
          </p:nvSpPr>
          <p:spPr bwMode="auto">
            <a:xfrm>
              <a:off x="888" y="1899"/>
              <a:ext cx="1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baseline="0">
                <a:solidFill>
                  <a:srgbClr val="000000"/>
                </a:solidFill>
                <a:latin typeface="Arial" panose="020B0604020202020204" pitchFamily="34" charset="0"/>
              </a:endParaRPr>
            </a:p>
          </p:txBody>
        </p:sp>
      </p:grpSp>
      <p:sp>
        <p:nvSpPr>
          <p:cNvPr id="233486" name="Text Box 51"/>
          <p:cNvSpPr txBox="1">
            <a:spLocks noChangeArrowheads="1"/>
          </p:cNvSpPr>
          <p:nvPr/>
        </p:nvSpPr>
        <p:spPr bwMode="auto">
          <a:xfrm>
            <a:off x="3389313" y="908050"/>
            <a:ext cx="5889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sp>
        <p:nvSpPr>
          <p:cNvPr id="14391" name="Text Box 55"/>
          <p:cNvSpPr txBox="1">
            <a:spLocks noChangeArrowheads="1"/>
          </p:cNvSpPr>
          <p:nvPr/>
        </p:nvSpPr>
        <p:spPr bwMode="auto">
          <a:xfrm>
            <a:off x="3390900" y="1422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endParaRPr lang="en-US" altLang="en-US" sz="2400" i="1" baseline="0">
              <a:solidFill>
                <a:srgbClr val="000000"/>
              </a:solidFill>
              <a:latin typeface="Arial" panose="020B0604020202020204" pitchFamily="34" charset="0"/>
            </a:endParaRPr>
          </a:p>
        </p:txBody>
      </p:sp>
      <p:grpSp>
        <p:nvGrpSpPr>
          <p:cNvPr id="14404" name="Group 68"/>
          <p:cNvGrpSpPr>
            <a:grpSpLocks/>
          </p:cNvGrpSpPr>
          <p:nvPr/>
        </p:nvGrpSpPr>
        <p:grpSpPr bwMode="auto">
          <a:xfrm>
            <a:off x="3616325" y="2435225"/>
            <a:ext cx="1925638" cy="466725"/>
            <a:chOff x="1382" y="2374"/>
            <a:chExt cx="1213" cy="294"/>
          </a:xfrm>
        </p:grpSpPr>
        <p:sp>
          <p:nvSpPr>
            <p:cNvPr id="233493" name="Text Box 59"/>
            <p:cNvSpPr txBox="1">
              <a:spLocks noChangeArrowheads="1"/>
            </p:cNvSpPr>
            <p:nvPr/>
          </p:nvSpPr>
          <p:spPr bwMode="auto">
            <a:xfrm>
              <a:off x="1382" y="2377"/>
              <a:ext cx="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sp>
          <p:nvSpPr>
            <p:cNvPr id="233494" name="Text Box 61"/>
            <p:cNvSpPr txBox="1">
              <a:spLocks noChangeArrowheads="1"/>
            </p:cNvSpPr>
            <p:nvPr/>
          </p:nvSpPr>
          <p:spPr bwMode="auto">
            <a:xfrm>
              <a:off x="2224" y="2377"/>
              <a:ext cx="3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sp>
          <p:nvSpPr>
            <p:cNvPr id="233495" name="Text Box 65"/>
            <p:cNvSpPr txBox="1">
              <a:spLocks noChangeArrowheads="1"/>
            </p:cNvSpPr>
            <p:nvPr/>
          </p:nvSpPr>
          <p:spPr bwMode="auto">
            <a:xfrm>
              <a:off x="1847" y="2374"/>
              <a:ext cx="3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i="1" baseline="-25000">
                  <a:solidFill>
                    <a:srgbClr val="000000"/>
                  </a:solidFill>
                  <a:latin typeface="Arial" panose="020B0604020202020204" pitchFamily="34" charset="0"/>
                </a:rPr>
                <a:t>1</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sp>
          <p:nvSpPr>
            <p:cNvPr id="233496" name="Text Box 67"/>
            <p:cNvSpPr txBox="1">
              <a:spLocks noChangeArrowheads="1"/>
            </p:cNvSpPr>
            <p:nvPr/>
          </p:nvSpPr>
          <p:spPr bwMode="auto">
            <a:xfrm>
              <a:off x="2080" y="237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x</a:t>
              </a:r>
            </a:p>
          </p:txBody>
        </p:sp>
      </p:grpSp>
      <p:grpSp>
        <p:nvGrpSpPr>
          <p:cNvPr id="14408" name="Group 72"/>
          <p:cNvGrpSpPr>
            <a:grpSpLocks/>
          </p:cNvGrpSpPr>
          <p:nvPr/>
        </p:nvGrpSpPr>
        <p:grpSpPr bwMode="auto">
          <a:xfrm>
            <a:off x="449263" y="3505200"/>
            <a:ext cx="8245475" cy="2355850"/>
            <a:chOff x="283" y="2016"/>
            <a:chExt cx="5194" cy="1484"/>
          </a:xfrm>
        </p:grpSpPr>
        <p:sp>
          <p:nvSpPr>
            <p:cNvPr id="233491" name="Text Box 70"/>
            <p:cNvSpPr txBox="1">
              <a:spLocks noChangeArrowheads="1"/>
            </p:cNvSpPr>
            <p:nvPr/>
          </p:nvSpPr>
          <p:spPr bwMode="auto">
            <a:xfrm>
              <a:off x="1579" y="2112"/>
              <a:ext cx="389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If a reaction can be expressed as the sum of two or more reactions, the equilibrium constant for the overall reaction is given by the product of the equilibrium constants of the individual reactions.</a:t>
              </a:r>
            </a:p>
          </p:txBody>
        </p:sp>
        <p:pic>
          <p:nvPicPr>
            <p:cNvPr id="233492" name="Picture 71" descr="BS020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016"/>
              <a:ext cx="1180"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3490" name="Text Box 73"/>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3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3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3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4356"/>
                                        </p:tgtEl>
                                        <p:attrNameLst>
                                          <p:attrName>style.visibility</p:attrName>
                                        </p:attrNameLst>
                                      </p:cBhvr>
                                      <p:to>
                                        <p:strVal val="visible"/>
                                      </p:to>
                                    </p:set>
                                    <p:anim calcmode="lin" valueType="num">
                                      <p:cBhvr additive="base">
                                        <p:cTn id="27" dur="500" fill="hold"/>
                                        <p:tgtEl>
                                          <p:spTgt spid="14356"/>
                                        </p:tgtEl>
                                        <p:attrNameLst>
                                          <p:attrName>ppt_x</p:attrName>
                                        </p:attrNameLst>
                                      </p:cBhvr>
                                      <p:tavLst>
                                        <p:tav tm="0">
                                          <p:val>
                                            <p:strVal val="0-#ppt_w/2"/>
                                          </p:val>
                                        </p:tav>
                                        <p:tav tm="100000">
                                          <p:val>
                                            <p:strVal val="#ppt_x"/>
                                          </p:val>
                                        </p:tav>
                                      </p:tavLst>
                                    </p:anim>
                                    <p:anim calcmode="lin" valueType="num">
                                      <p:cBhvr additive="base">
                                        <p:cTn id="28" dur="500" fill="hold"/>
                                        <p:tgtEl>
                                          <p:spTgt spid="1435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4391"/>
                                        </p:tgtEl>
                                        <p:attrNameLst>
                                          <p:attrName>style.visibility</p:attrName>
                                        </p:attrNameLst>
                                      </p:cBhvr>
                                      <p:to>
                                        <p:strVal val="visible"/>
                                      </p:to>
                                    </p:set>
                                    <p:anim calcmode="lin" valueType="num">
                                      <p:cBhvr additive="base">
                                        <p:cTn id="33" dur="500" fill="hold"/>
                                        <p:tgtEl>
                                          <p:spTgt spid="14391"/>
                                        </p:tgtEl>
                                        <p:attrNameLst>
                                          <p:attrName>ppt_x</p:attrName>
                                        </p:attrNameLst>
                                      </p:cBhvr>
                                      <p:tavLst>
                                        <p:tav tm="0">
                                          <p:val>
                                            <p:strVal val="1+#ppt_w/2"/>
                                          </p:val>
                                        </p:tav>
                                        <p:tav tm="100000">
                                          <p:val>
                                            <p:strVal val="#ppt_x"/>
                                          </p:val>
                                        </p:tav>
                                      </p:tavLst>
                                    </p:anim>
                                    <p:anim calcmode="lin" valueType="num">
                                      <p:cBhvr additive="base">
                                        <p:cTn id="34" dur="500" fill="hold"/>
                                        <p:tgtEl>
                                          <p:spTgt spid="1439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14393"/>
                                        </p:tgtEl>
                                        <p:attrNameLst>
                                          <p:attrName>style.visibility</p:attrName>
                                        </p:attrNameLst>
                                      </p:cBhvr>
                                      <p:to>
                                        <p:strVal val="visible"/>
                                      </p:to>
                                    </p:set>
                                    <p:anim calcmode="lin" valueType="num">
                                      <p:cBhvr additive="base">
                                        <p:cTn id="39" dur="500" fill="hold"/>
                                        <p:tgtEl>
                                          <p:spTgt spid="14393"/>
                                        </p:tgtEl>
                                        <p:attrNameLst>
                                          <p:attrName>ppt_x</p:attrName>
                                        </p:attrNameLst>
                                      </p:cBhvr>
                                      <p:tavLst>
                                        <p:tav tm="0">
                                          <p:val>
                                            <p:strVal val="1+#ppt_w/2"/>
                                          </p:val>
                                        </p:tav>
                                        <p:tav tm="100000">
                                          <p:val>
                                            <p:strVal val="#ppt_x"/>
                                          </p:val>
                                        </p:tav>
                                      </p:tavLst>
                                    </p:anim>
                                    <p:anim calcmode="lin" valueType="num">
                                      <p:cBhvr additive="base">
                                        <p:cTn id="40" dur="500" fill="hold"/>
                                        <p:tgtEl>
                                          <p:spTgt spid="1439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14404"/>
                                        </p:tgtEl>
                                        <p:attrNameLst>
                                          <p:attrName>style.visibility</p:attrName>
                                        </p:attrNameLst>
                                      </p:cBhvr>
                                      <p:to>
                                        <p:strVal val="visible"/>
                                      </p:to>
                                    </p:set>
                                    <p:anim calcmode="lin" valueType="num">
                                      <p:cBhvr additive="base">
                                        <p:cTn id="45" dur="500" fill="hold"/>
                                        <p:tgtEl>
                                          <p:spTgt spid="14404"/>
                                        </p:tgtEl>
                                        <p:attrNameLst>
                                          <p:attrName>ppt_x</p:attrName>
                                        </p:attrNameLst>
                                      </p:cBhvr>
                                      <p:tavLst>
                                        <p:tav tm="0">
                                          <p:val>
                                            <p:strVal val="0-#ppt_w/2"/>
                                          </p:val>
                                        </p:tav>
                                        <p:tav tm="100000">
                                          <p:val>
                                            <p:strVal val="#ppt_x"/>
                                          </p:val>
                                        </p:tav>
                                      </p:tavLst>
                                    </p:anim>
                                    <p:anim calcmode="lin" valueType="num">
                                      <p:cBhvr additive="base">
                                        <p:cTn id="46" dur="500" fill="hold"/>
                                        <p:tgtEl>
                                          <p:spTgt spid="1440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14408"/>
                                        </p:tgtEl>
                                        <p:attrNameLst>
                                          <p:attrName>style.visibility</p:attrName>
                                        </p:attrNameLst>
                                      </p:cBhvr>
                                      <p:to>
                                        <p:strVal val="visible"/>
                                      </p:to>
                                    </p:set>
                                    <p:anim calcmode="lin" valueType="num">
                                      <p:cBhvr additive="base">
                                        <p:cTn id="51" dur="500" fill="hold"/>
                                        <p:tgtEl>
                                          <p:spTgt spid="14408"/>
                                        </p:tgtEl>
                                        <p:attrNameLst>
                                          <p:attrName>ppt_x</p:attrName>
                                        </p:attrNameLst>
                                      </p:cBhvr>
                                      <p:tavLst>
                                        <p:tav tm="0">
                                          <p:val>
                                            <p:strVal val="0-#ppt_w/2"/>
                                          </p:val>
                                        </p:tav>
                                        <p:tav tm="100000">
                                          <p:val>
                                            <p:strVal val="#ppt_x"/>
                                          </p:val>
                                        </p:tav>
                                      </p:tavLst>
                                    </p:anim>
                                    <p:anim calcmode="lin" valueType="num">
                                      <p:cBhvr additive="base">
                                        <p:cTn id="52"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234499"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BD83B6-446D-4060-A656-1F98F2C6D4D9}" type="slidenum">
              <a:rPr lang="en-US" altLang="en-US" sz="1000"/>
              <a:pPr>
                <a:spcBef>
                  <a:spcPct val="0"/>
                </a:spcBef>
                <a:buFontTx/>
                <a:buNone/>
              </a:pPr>
              <a:t>38</a:t>
            </a:fld>
            <a:endParaRPr lang="en-US" altLang="en-US" sz="1000"/>
          </a:p>
        </p:txBody>
      </p:sp>
      <p:sp>
        <p:nvSpPr>
          <p:cNvPr id="366594" name="Rectangle 2"/>
          <p:cNvSpPr>
            <a:spLocks noGrp="1" noChangeArrowheads="1"/>
          </p:cNvSpPr>
          <p:nvPr>
            <p:ph type="body" idx="1"/>
          </p:nvPr>
        </p:nvSpPr>
        <p:spPr>
          <a:xfrm>
            <a:off x="457200" y="1752600"/>
            <a:ext cx="8229600" cy="1800225"/>
          </a:xfrm>
        </p:spPr>
        <p:txBody>
          <a:bodyPr/>
          <a:lstStyle/>
          <a:p>
            <a:pPr marL="457200" indent="-457200" eaLnBrk="1" hangingPunct="1"/>
            <a:r>
              <a:rPr lang="en-US" altLang="en-US" sz="2800" smtClean="0"/>
              <a:t>If a change is imposed on a system at equilibrium, the position of the equilibrium will shift in a direction that tends to reduce that change.</a:t>
            </a:r>
          </a:p>
        </p:txBody>
      </p:sp>
      <p:sp>
        <p:nvSpPr>
          <p:cNvPr id="234501"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6594">
                                            <p:txEl>
                                              <p:pRg st="0" end="0"/>
                                            </p:txEl>
                                          </p:spTgt>
                                        </p:tgtEl>
                                        <p:attrNameLst>
                                          <p:attrName>style.visibility</p:attrName>
                                        </p:attrNameLst>
                                      </p:cBhvr>
                                      <p:to>
                                        <p:strVal val="visible"/>
                                      </p:to>
                                    </p:set>
                                    <p:animEffect transition="in" filter="wipe(left)">
                                      <p:cBhvr>
                                        <p:cTn id="7" dur="500"/>
                                        <p:tgtEl>
                                          <p:spTgt spid="366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23654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1A197A-976A-474B-8ABA-21268B698D1D}" type="slidenum">
              <a:rPr lang="en-US" altLang="en-US" sz="1000"/>
              <a:pPr>
                <a:spcBef>
                  <a:spcPct val="0"/>
                </a:spcBef>
                <a:buFontTx/>
                <a:buNone/>
              </a:pPr>
              <a:t>39</a:t>
            </a:fld>
            <a:endParaRPr lang="en-US" altLang="en-US" sz="1000"/>
          </a:p>
        </p:txBody>
      </p:sp>
      <p:sp>
        <p:nvSpPr>
          <p:cNvPr id="368642"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368643" name="Rectangle 3"/>
          <p:cNvSpPr>
            <a:spLocks noGrp="1" noChangeArrowheads="1"/>
          </p:cNvSpPr>
          <p:nvPr>
            <p:ph type="body" idx="1"/>
          </p:nvPr>
        </p:nvSpPr>
        <p:spPr>
          <a:xfrm>
            <a:off x="457200" y="1752600"/>
            <a:ext cx="8229600" cy="3765550"/>
          </a:xfrm>
        </p:spPr>
        <p:txBody>
          <a:bodyPr/>
          <a:lstStyle/>
          <a:p>
            <a:pPr marL="457200" indent="-457200" eaLnBrk="1" hangingPunct="1">
              <a:buFontTx/>
              <a:buAutoNum type="arabicPeriod"/>
            </a:pPr>
            <a:r>
              <a:rPr lang="en-US" altLang="en-US" sz="2800" smtClean="0"/>
              <a:t>Concentration: The system will shift away from the added component. If a component is removed, the opposite effect occurs.</a:t>
            </a:r>
          </a:p>
          <a:p>
            <a:pPr marL="457200" indent="-457200" eaLnBrk="1" hangingPunct="1">
              <a:buFontTx/>
              <a:buNone/>
            </a:pPr>
            <a:r>
              <a:rPr lang="en-US" altLang="en-US" sz="2800" smtClean="0"/>
              <a:t>2.	Temperature:  </a:t>
            </a:r>
            <a:r>
              <a:rPr lang="en-US" altLang="en-US" sz="2800" i="1" smtClean="0"/>
              <a:t>K</a:t>
            </a:r>
            <a:r>
              <a:rPr lang="en-US" altLang="en-US" sz="2800" smtClean="0"/>
              <a:t> will change depending upon the temperature (endothermic – energy is a reactant; exothermic – energy is a product).</a:t>
            </a:r>
          </a:p>
          <a:p>
            <a:pPr marL="457200" indent="-457200" eaLnBrk="1" hangingPunct="1">
              <a:buFontTx/>
              <a:buNone/>
            </a:pPr>
            <a:endParaRPr lang="en-US" altLang="en-US" sz="2800" smtClean="0">
              <a:cs typeface="Arial" panose="020B0604020202020204" pitchFamily="34" charset="0"/>
            </a:endParaRPr>
          </a:p>
          <a:p>
            <a:pPr marL="457200" indent="-457200" eaLnBrk="1" hangingPunct="1">
              <a:buFontTx/>
              <a:buNone/>
            </a:pPr>
            <a:endParaRPr lang="en-US" altLang="en-US" sz="2800" smtClean="0"/>
          </a:p>
        </p:txBody>
      </p:sp>
      <p:sp>
        <p:nvSpPr>
          <p:cNvPr id="23655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wipe(left)">
                                      <p:cBhvr>
                                        <p:cTn id="7" dur="500"/>
                                        <p:tgtEl>
                                          <p:spTgt spid="368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43">
                                            <p:txEl>
                                              <p:pRg st="0" end="0"/>
                                            </p:txEl>
                                          </p:spTgt>
                                        </p:tgtEl>
                                        <p:attrNameLst>
                                          <p:attrName>style.visibility</p:attrName>
                                        </p:attrNameLst>
                                      </p:cBhvr>
                                      <p:to>
                                        <p:strVal val="visible"/>
                                      </p:to>
                                    </p:set>
                                    <p:animEffect transition="in" filter="wipe(left)">
                                      <p:cBhvr>
                                        <p:cTn id="12" dur="500"/>
                                        <p:tgtEl>
                                          <p:spTgt spid="3686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43">
                                            <p:txEl>
                                              <p:pRg st="1" end="1"/>
                                            </p:txEl>
                                          </p:spTgt>
                                        </p:tgtEl>
                                        <p:attrNameLst>
                                          <p:attrName>style.visibility</p:attrName>
                                        </p:attrNameLst>
                                      </p:cBhvr>
                                      <p:to>
                                        <p:strVal val="visible"/>
                                      </p:to>
                                    </p:set>
                                    <p:animEffect transition="in" filter="wipe(left)">
                                      <p:cBhvr>
                                        <p:cTn id="17" dur="500"/>
                                        <p:tgtEl>
                                          <p:spTgt spid="368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utoUpdateAnimBg="0"/>
      <p:bldP spid="3686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457200"/>
            <a:ext cx="8915400" cy="60325"/>
          </a:xfrm>
        </p:spPr>
        <p:txBody>
          <a:bodyPr/>
          <a:lstStyle/>
          <a:p>
            <a:pPr eaLnBrk="1" hangingPunct="1"/>
            <a:r>
              <a:rPr lang="en-US" altLang="en-US" sz="3600" smtClean="0">
                <a:solidFill>
                  <a:srgbClr val="800000"/>
                </a:solidFill>
              </a:rPr>
              <a:t>Equilibrium: the extent of a reaction</a:t>
            </a:r>
          </a:p>
        </p:txBody>
      </p:sp>
      <p:sp>
        <p:nvSpPr>
          <p:cNvPr id="177155" name="Rectangle 3"/>
          <p:cNvSpPr>
            <a:spLocks noGrp="1" noChangeArrowheads="1"/>
          </p:cNvSpPr>
          <p:nvPr>
            <p:ph type="body" idx="1"/>
          </p:nvPr>
        </p:nvSpPr>
        <p:spPr>
          <a:xfrm>
            <a:off x="381000" y="1295400"/>
            <a:ext cx="5300663" cy="4876800"/>
          </a:xfrm>
        </p:spPr>
        <p:txBody>
          <a:bodyPr/>
          <a:lstStyle/>
          <a:p>
            <a:pPr eaLnBrk="1" hangingPunct="1">
              <a:lnSpc>
                <a:spcPct val="90000"/>
              </a:lnSpc>
              <a:buFontTx/>
              <a:buNone/>
            </a:pPr>
            <a:r>
              <a:rPr lang="en-US" altLang="en-US" sz="2800" smtClean="0">
                <a:latin typeface="Arial" panose="020B0604020202020204" pitchFamily="34" charset="0"/>
                <a:cs typeface="Arial" panose="020B0604020202020204" pitchFamily="34" charset="0"/>
              </a:rPr>
              <a:t>In stoichiometry we talk about theoretical yields, and the many reasons actual yields may be lower.</a:t>
            </a:r>
          </a:p>
          <a:p>
            <a:pPr eaLnBrk="1" hangingPunct="1">
              <a:lnSpc>
                <a:spcPct val="90000"/>
              </a:lnSpc>
              <a:buFontTx/>
              <a:buNone/>
            </a:pPr>
            <a:r>
              <a:rPr lang="en-US" altLang="en-US" sz="2800" smtClean="0">
                <a:latin typeface="Arial" panose="020B0604020202020204" pitchFamily="34" charset="0"/>
                <a:cs typeface="Arial" panose="020B0604020202020204" pitchFamily="34" charset="0"/>
              </a:rPr>
              <a:t>Actual yields may be lower is the </a:t>
            </a:r>
            <a:r>
              <a:rPr lang="en-US" altLang="en-US" sz="2800" b="1" smtClean="0">
                <a:latin typeface="Arial" panose="020B0604020202020204" pitchFamily="34" charset="0"/>
                <a:cs typeface="Arial" panose="020B0604020202020204" pitchFamily="34" charset="0"/>
              </a:rPr>
              <a:t>reversibility</a:t>
            </a:r>
            <a:r>
              <a:rPr lang="en-US" altLang="en-US" sz="2800" smtClean="0">
                <a:latin typeface="Arial" panose="020B0604020202020204" pitchFamily="34" charset="0"/>
                <a:cs typeface="Arial" panose="020B0604020202020204" pitchFamily="34" charset="0"/>
              </a:rPr>
              <a:t> of chemical reactions: some reactions may produce only 70% of the product you expect</a:t>
            </a:r>
          </a:p>
          <a:p>
            <a:pPr eaLnBrk="1" hangingPunct="1">
              <a:lnSpc>
                <a:spcPct val="90000"/>
              </a:lnSpc>
              <a:buFontTx/>
              <a:buNone/>
            </a:pPr>
            <a:r>
              <a:rPr lang="en-US" altLang="en-US" sz="2800" smtClean="0">
                <a:latin typeface="Arial" panose="020B0604020202020204" pitchFamily="34" charset="0"/>
                <a:cs typeface="Arial" panose="020B0604020202020204" pitchFamily="34" charset="0"/>
              </a:rPr>
              <a:t>Equilibrium looks at the </a:t>
            </a:r>
            <a:r>
              <a:rPr lang="en-US" altLang="en-US" sz="2800" i="1" smtClean="0">
                <a:latin typeface="Arial" panose="020B0604020202020204" pitchFamily="34" charset="0"/>
                <a:cs typeface="Arial" panose="020B0604020202020204" pitchFamily="34" charset="0"/>
              </a:rPr>
              <a:t>extent</a:t>
            </a:r>
            <a:r>
              <a:rPr lang="en-US" altLang="en-US" sz="2800" smtClean="0">
                <a:latin typeface="Arial" panose="020B0604020202020204" pitchFamily="34" charset="0"/>
                <a:cs typeface="Arial" panose="020B0604020202020204" pitchFamily="34" charset="0"/>
              </a:rPr>
              <a:t> of a chemical reaction.</a:t>
            </a:r>
          </a:p>
          <a:p>
            <a:pPr eaLnBrk="1" hangingPunct="1">
              <a:lnSpc>
                <a:spcPct val="90000"/>
              </a:lnSpc>
              <a:buFontTx/>
              <a:buNone/>
            </a:pPr>
            <a:endParaRPr lang="en-US" altLang="en-US" smtClean="0"/>
          </a:p>
        </p:txBody>
      </p:sp>
      <p:pic>
        <p:nvPicPr>
          <p:cNvPr id="177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1981200"/>
            <a:ext cx="3462337"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23859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C75C13-0FAF-4C84-B68E-DD4A3F6D06CE}" type="slidenum">
              <a:rPr lang="en-US" altLang="en-US" sz="1000"/>
              <a:pPr>
                <a:spcBef>
                  <a:spcPct val="0"/>
                </a:spcBef>
                <a:buFontTx/>
                <a:buNone/>
              </a:pPr>
              <a:t>40</a:t>
            </a:fld>
            <a:endParaRPr lang="en-US" altLang="en-US" sz="1000"/>
          </a:p>
        </p:txBody>
      </p:sp>
      <p:sp>
        <p:nvSpPr>
          <p:cNvPr id="238596" name="Rectangle 2"/>
          <p:cNvSpPr>
            <a:spLocks noGrp="1" noChangeArrowheads="1"/>
          </p:cNvSpPr>
          <p:nvPr>
            <p:ph type="title"/>
          </p:nvPr>
        </p:nvSpPr>
        <p:spPr/>
        <p:txBody>
          <a:bodyPr/>
          <a:lstStyle/>
          <a:p>
            <a:pPr eaLnBrk="1" hangingPunct="1">
              <a:spcBef>
                <a:spcPct val="20000"/>
              </a:spcBef>
            </a:pPr>
            <a:r>
              <a:rPr lang="en-US" altLang="en-US" smtClean="0"/>
              <a:t>Effects of Changes on the System</a:t>
            </a:r>
          </a:p>
        </p:txBody>
      </p:sp>
      <p:sp>
        <p:nvSpPr>
          <p:cNvPr id="370691" name="Rectangle 3"/>
          <p:cNvSpPr>
            <a:spLocks noGrp="1" noChangeArrowheads="1"/>
          </p:cNvSpPr>
          <p:nvPr>
            <p:ph type="body" idx="1"/>
          </p:nvPr>
        </p:nvSpPr>
        <p:spPr>
          <a:xfrm>
            <a:off x="457200" y="1752600"/>
            <a:ext cx="8229600" cy="5176838"/>
          </a:xfrm>
        </p:spPr>
        <p:txBody>
          <a:bodyPr/>
          <a:lstStyle/>
          <a:p>
            <a:pPr marL="457200" indent="-457200" eaLnBrk="1" hangingPunct="1">
              <a:buFontTx/>
              <a:buAutoNum type="arabicPeriod" startAt="3"/>
            </a:pPr>
            <a:r>
              <a:rPr lang="en-US" altLang="en-US" sz="2800" smtClean="0"/>
              <a:t>Pressure:  </a:t>
            </a:r>
          </a:p>
          <a:p>
            <a:pPr marL="914400" lvl="1" indent="-457200" eaLnBrk="1" hangingPunct="1">
              <a:buFontTx/>
              <a:buAutoNum type="alphaLcParenR"/>
            </a:pPr>
            <a:r>
              <a:rPr lang="en-US" altLang="en-US" sz="2800" smtClean="0"/>
              <a:t>The system will shift </a:t>
            </a:r>
            <a:r>
              <a:rPr lang="en-US" altLang="en-US" sz="2800" b="1" smtClean="0"/>
              <a:t>away</a:t>
            </a:r>
            <a:r>
              <a:rPr lang="en-US" altLang="en-US" sz="2800" smtClean="0"/>
              <a:t> from the added gaseous component (most moles of GAS). If a component is removed, the opposite effect occurs.</a:t>
            </a:r>
          </a:p>
          <a:p>
            <a:pPr marL="914400" lvl="1" indent="-457200" eaLnBrk="1" hangingPunct="1">
              <a:buFontTx/>
              <a:buAutoNum type="alphaLcParenR"/>
            </a:pPr>
            <a:r>
              <a:rPr lang="en-US" altLang="en-US" sz="2800" smtClean="0"/>
              <a:t>Addition of inert gas does not affect the equilibrium position.</a:t>
            </a:r>
          </a:p>
          <a:p>
            <a:pPr marL="914400" lvl="1" indent="-457200" eaLnBrk="1" hangingPunct="1">
              <a:buFontTx/>
              <a:buAutoNum type="alphaLcParenR"/>
            </a:pPr>
            <a:r>
              <a:rPr lang="en-US" altLang="en-US" sz="2800" smtClean="0"/>
              <a:t>Decreasing the volume increases the pressure, which shifts the equilibrium toward the side with fewer moles of gas.</a:t>
            </a:r>
          </a:p>
          <a:p>
            <a:pPr marL="457200" indent="-457200" eaLnBrk="1" hangingPunct="1">
              <a:buFontTx/>
              <a:buNone/>
            </a:pPr>
            <a:endParaRPr lang="en-US" altLang="en-US" sz="2800" smtClean="0"/>
          </a:p>
        </p:txBody>
      </p:sp>
      <p:sp>
        <p:nvSpPr>
          <p:cNvPr id="23859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wipe(left)">
                                      <p:cBhvr>
                                        <p:cTn id="7" dur="500"/>
                                        <p:tgtEl>
                                          <p:spTgt spid="370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wipe(left)">
                                      <p:cBhvr>
                                        <p:cTn id="12" dur="500"/>
                                        <p:tgtEl>
                                          <p:spTgt spid="370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wipe(left)">
                                      <p:cBhvr>
                                        <p:cTn id="17" dur="500"/>
                                        <p:tgtEl>
                                          <p:spTgt spid="370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0691">
                                            <p:txEl>
                                              <p:pRg st="3" end="3"/>
                                            </p:txEl>
                                          </p:spTgt>
                                        </p:tgtEl>
                                        <p:attrNameLst>
                                          <p:attrName>style.visibility</p:attrName>
                                        </p:attrNameLst>
                                      </p:cBhvr>
                                      <p:to>
                                        <p:strVal val="visible"/>
                                      </p:to>
                                    </p:set>
                                    <p:animEffect transition="in" filter="wipe(left)">
                                      <p:cBhvr>
                                        <p:cTn id="22" dur="500"/>
                                        <p:tgtEl>
                                          <p:spTgt spid="370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2524125" y="90488"/>
            <a:ext cx="4119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i="1" baseline="0">
                <a:solidFill>
                  <a:srgbClr val="000000"/>
                </a:solidFill>
                <a:latin typeface="Arial" panose="020B0604020202020204" pitchFamily="34" charset="0"/>
              </a:rPr>
              <a:t>Le Ch</a:t>
            </a:r>
            <a:r>
              <a:rPr lang="en-US" altLang="en-US" sz="2800" b="1" i="1" baseline="0">
                <a:solidFill>
                  <a:srgbClr val="000000"/>
                </a:solidFill>
                <a:latin typeface="Arial" panose="020B0604020202020204" pitchFamily="34" charset="0"/>
                <a:cs typeface="Arial" panose="020B0604020202020204" pitchFamily="34" charset="0"/>
              </a:rPr>
              <a:t>âtelier’s Principle</a:t>
            </a:r>
            <a:endParaRPr lang="en-US" altLang="en-US" sz="2800" b="1" i="1" baseline="0">
              <a:solidFill>
                <a:srgbClr val="000000"/>
              </a:solidFill>
              <a:latin typeface="Arial" panose="020B0604020202020204" pitchFamily="34" charset="0"/>
            </a:endParaRPr>
          </a:p>
        </p:txBody>
      </p:sp>
      <p:sp>
        <p:nvSpPr>
          <p:cNvPr id="240643" name="Text Box 3"/>
          <p:cNvSpPr txBox="1">
            <a:spLocks noChangeArrowheads="1"/>
          </p:cNvSpPr>
          <p:nvPr/>
        </p:nvSpPr>
        <p:spPr bwMode="auto">
          <a:xfrm>
            <a:off x="212725" y="838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800" baseline="0">
                <a:solidFill>
                  <a:srgbClr val="000000"/>
                </a:solidFill>
                <a:latin typeface="Arial" panose="020B0604020202020204" pitchFamily="34" charset="0"/>
              </a:rPr>
              <a:t> Changes in Concentration continued</a:t>
            </a:r>
          </a:p>
        </p:txBody>
      </p:sp>
      <p:sp>
        <p:nvSpPr>
          <p:cNvPr id="240644" name="Text Box 4"/>
          <p:cNvSpPr txBox="1">
            <a:spLocks noChangeArrowheads="1"/>
          </p:cNvSpPr>
          <p:nvPr/>
        </p:nvSpPr>
        <p:spPr bwMode="auto">
          <a:xfrm>
            <a:off x="2133600" y="411480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baseline="0">
                <a:solidFill>
                  <a:srgbClr val="000000"/>
                </a:solidFill>
                <a:latin typeface="Arial" panose="020B0604020202020204" pitchFamily="34" charset="0"/>
              </a:rPr>
              <a:t>Change</a:t>
            </a:r>
          </a:p>
        </p:txBody>
      </p:sp>
      <p:sp>
        <p:nvSpPr>
          <p:cNvPr id="240645" name="Text Box 5"/>
          <p:cNvSpPr txBox="1">
            <a:spLocks noChangeArrowheads="1"/>
          </p:cNvSpPr>
          <p:nvPr/>
        </p:nvSpPr>
        <p:spPr bwMode="auto">
          <a:xfrm>
            <a:off x="5434013" y="4114800"/>
            <a:ext cx="3328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baseline="0">
                <a:solidFill>
                  <a:srgbClr val="000000"/>
                </a:solidFill>
                <a:latin typeface="Arial" panose="020B0604020202020204" pitchFamily="34" charset="0"/>
              </a:rPr>
              <a:t>Shifts the Equilibrium</a:t>
            </a:r>
          </a:p>
        </p:txBody>
      </p:sp>
      <p:sp>
        <p:nvSpPr>
          <p:cNvPr id="23558" name="Text Box 6"/>
          <p:cNvSpPr txBox="1">
            <a:spLocks noChangeArrowheads="1"/>
          </p:cNvSpPr>
          <p:nvPr/>
        </p:nvSpPr>
        <p:spPr bwMode="auto">
          <a:xfrm>
            <a:off x="152400" y="4648200"/>
            <a:ext cx="506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Increase concentration of product(s)</a:t>
            </a:r>
          </a:p>
        </p:txBody>
      </p:sp>
      <p:sp>
        <p:nvSpPr>
          <p:cNvPr id="23559" name="Text Box 7"/>
          <p:cNvSpPr txBox="1">
            <a:spLocks noChangeArrowheads="1"/>
          </p:cNvSpPr>
          <p:nvPr/>
        </p:nvSpPr>
        <p:spPr bwMode="auto">
          <a:xfrm>
            <a:off x="6802438" y="46482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left</a:t>
            </a:r>
          </a:p>
        </p:txBody>
      </p:sp>
      <p:sp>
        <p:nvSpPr>
          <p:cNvPr id="23561" name="Text Box 9"/>
          <p:cNvSpPr txBox="1">
            <a:spLocks noChangeArrowheads="1"/>
          </p:cNvSpPr>
          <p:nvPr/>
        </p:nvSpPr>
        <p:spPr bwMode="auto">
          <a:xfrm>
            <a:off x="152400" y="5080000"/>
            <a:ext cx="520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Decrease concentration of product(s)</a:t>
            </a:r>
          </a:p>
        </p:txBody>
      </p:sp>
      <p:sp>
        <p:nvSpPr>
          <p:cNvPr id="23562" name="Text Box 10"/>
          <p:cNvSpPr txBox="1">
            <a:spLocks noChangeArrowheads="1"/>
          </p:cNvSpPr>
          <p:nvPr/>
        </p:nvSpPr>
        <p:spPr bwMode="auto">
          <a:xfrm>
            <a:off x="6708775" y="5080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right</a:t>
            </a:r>
          </a:p>
        </p:txBody>
      </p:sp>
      <p:sp>
        <p:nvSpPr>
          <p:cNvPr id="23563" name="Text Box 11"/>
          <p:cNvSpPr txBox="1">
            <a:spLocks noChangeArrowheads="1"/>
          </p:cNvSpPr>
          <p:nvPr/>
        </p:nvSpPr>
        <p:spPr bwMode="auto">
          <a:xfrm>
            <a:off x="152400" y="5943600"/>
            <a:ext cx="528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Decrease concentration of reactant(s)</a:t>
            </a:r>
          </a:p>
        </p:txBody>
      </p:sp>
      <p:sp>
        <p:nvSpPr>
          <p:cNvPr id="23564" name="Text Box 12"/>
          <p:cNvSpPr txBox="1">
            <a:spLocks noChangeArrowheads="1"/>
          </p:cNvSpPr>
          <p:nvPr/>
        </p:nvSpPr>
        <p:spPr bwMode="auto">
          <a:xfrm>
            <a:off x="152400" y="5511800"/>
            <a:ext cx="514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Increase concentration of reactant(s)</a:t>
            </a:r>
          </a:p>
        </p:txBody>
      </p:sp>
      <p:sp>
        <p:nvSpPr>
          <p:cNvPr id="23565" name="Text Box 13"/>
          <p:cNvSpPr txBox="1">
            <a:spLocks noChangeArrowheads="1"/>
          </p:cNvSpPr>
          <p:nvPr/>
        </p:nvSpPr>
        <p:spPr bwMode="auto">
          <a:xfrm>
            <a:off x="6708775" y="5511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right</a:t>
            </a:r>
          </a:p>
        </p:txBody>
      </p:sp>
      <p:sp>
        <p:nvSpPr>
          <p:cNvPr id="23566" name="Text Box 14"/>
          <p:cNvSpPr txBox="1">
            <a:spLocks noChangeArrowheads="1"/>
          </p:cNvSpPr>
          <p:nvPr/>
        </p:nvSpPr>
        <p:spPr bwMode="auto">
          <a:xfrm>
            <a:off x="6802438" y="59436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left</a:t>
            </a:r>
          </a:p>
        </p:txBody>
      </p:sp>
      <p:sp>
        <p:nvSpPr>
          <p:cNvPr id="240654" name="Text Box 15"/>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14.5</a:t>
            </a:r>
          </a:p>
        </p:txBody>
      </p:sp>
      <p:grpSp>
        <p:nvGrpSpPr>
          <p:cNvPr id="240655" name="Group 20"/>
          <p:cNvGrpSpPr>
            <a:grpSpLocks/>
          </p:cNvGrpSpPr>
          <p:nvPr/>
        </p:nvGrpSpPr>
        <p:grpSpPr bwMode="auto">
          <a:xfrm>
            <a:off x="2873375" y="2286000"/>
            <a:ext cx="3395663" cy="457200"/>
            <a:chOff x="1367" y="1344"/>
            <a:chExt cx="2139" cy="288"/>
          </a:xfrm>
        </p:grpSpPr>
        <p:sp>
          <p:nvSpPr>
            <p:cNvPr id="240676" name="Text Box 17"/>
            <p:cNvSpPr txBox="1">
              <a:spLocks noChangeArrowheads="1"/>
            </p:cNvSpPr>
            <p:nvPr/>
          </p:nvSpPr>
          <p:spPr bwMode="auto">
            <a:xfrm>
              <a:off x="1367" y="1344"/>
              <a:ext cx="21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a</a:t>
              </a:r>
              <a:r>
                <a:rPr lang="en-US" altLang="en-US" sz="2400" baseline="0">
                  <a:solidFill>
                    <a:srgbClr val="000000"/>
                  </a:solidFill>
                  <a:latin typeface="Arial" panose="020B0604020202020204" pitchFamily="34" charset="0"/>
                </a:rPr>
                <a:t>A + </a:t>
              </a:r>
              <a:r>
                <a:rPr lang="en-US" altLang="en-US" sz="2400" i="1" baseline="0">
                  <a:solidFill>
                    <a:srgbClr val="000000"/>
                  </a:solidFill>
                  <a:latin typeface="Arial" panose="020B0604020202020204" pitchFamily="34" charset="0"/>
                </a:rPr>
                <a:t>b</a:t>
              </a:r>
              <a:r>
                <a:rPr lang="en-US" altLang="en-US" sz="2400" baseline="0">
                  <a:solidFill>
                    <a:srgbClr val="000000"/>
                  </a:solidFill>
                  <a:latin typeface="Arial" panose="020B0604020202020204" pitchFamily="34" charset="0"/>
                </a:rPr>
                <a:t>B           </a:t>
              </a:r>
              <a:r>
                <a:rPr lang="en-US" altLang="en-US" sz="2400" i="1" baseline="0">
                  <a:solidFill>
                    <a:srgbClr val="000000"/>
                  </a:solidFill>
                  <a:latin typeface="Arial" panose="020B0604020202020204" pitchFamily="34" charset="0"/>
                </a:rPr>
                <a:t>c</a:t>
              </a:r>
              <a:r>
                <a:rPr lang="en-US" altLang="en-US" sz="2400" baseline="0">
                  <a:solidFill>
                    <a:srgbClr val="000000"/>
                  </a:solidFill>
                  <a:latin typeface="Arial" panose="020B0604020202020204" pitchFamily="34" charset="0"/>
                </a:rPr>
                <a:t>C + </a:t>
              </a:r>
              <a:r>
                <a:rPr lang="en-US" altLang="en-US" sz="2400" i="1" baseline="0">
                  <a:solidFill>
                    <a:srgbClr val="000000"/>
                  </a:solidFill>
                  <a:latin typeface="Arial" panose="020B0604020202020204" pitchFamily="34" charset="0"/>
                </a:rPr>
                <a:t>d</a:t>
              </a:r>
              <a:r>
                <a:rPr lang="en-US" altLang="en-US" sz="2400" baseline="0">
                  <a:solidFill>
                    <a:srgbClr val="000000"/>
                  </a:solidFill>
                  <a:latin typeface="Arial" panose="020B0604020202020204" pitchFamily="34" charset="0"/>
                </a:rPr>
                <a:t>D </a:t>
              </a:r>
              <a:endParaRPr lang="en-US" altLang="en-US" sz="2000" i="1" baseline="0">
                <a:solidFill>
                  <a:srgbClr val="000000"/>
                </a:solidFill>
                <a:latin typeface="Arial" panose="020B0604020202020204" pitchFamily="34" charset="0"/>
              </a:endParaRPr>
            </a:p>
          </p:txBody>
        </p:sp>
        <p:sp>
          <p:nvSpPr>
            <p:cNvPr id="240677" name="Line 18"/>
            <p:cNvSpPr>
              <a:spLocks noChangeShapeType="1"/>
            </p:cNvSpPr>
            <p:nvPr/>
          </p:nvSpPr>
          <p:spPr bwMode="auto">
            <a:xfrm>
              <a:off x="2224" y="1448"/>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78" name="Line 19"/>
            <p:cNvSpPr>
              <a:spLocks noChangeShapeType="1"/>
            </p:cNvSpPr>
            <p:nvPr/>
          </p:nvSpPr>
          <p:spPr bwMode="auto">
            <a:xfrm flipH="1">
              <a:off x="2224" y="1544"/>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581" name="Group 29"/>
          <p:cNvGrpSpPr>
            <a:grpSpLocks/>
          </p:cNvGrpSpPr>
          <p:nvPr/>
        </p:nvGrpSpPr>
        <p:grpSpPr bwMode="auto">
          <a:xfrm>
            <a:off x="4114800" y="1371600"/>
            <a:ext cx="1768475" cy="1676400"/>
            <a:chOff x="2592" y="864"/>
            <a:chExt cx="1114" cy="1056"/>
          </a:xfrm>
        </p:grpSpPr>
        <p:grpSp>
          <p:nvGrpSpPr>
            <p:cNvPr id="240672" name="Group 23"/>
            <p:cNvGrpSpPr>
              <a:grpSpLocks/>
            </p:cNvGrpSpPr>
            <p:nvPr/>
          </p:nvGrpSpPr>
          <p:grpSpPr bwMode="auto">
            <a:xfrm>
              <a:off x="3248" y="864"/>
              <a:ext cx="458" cy="599"/>
              <a:chOff x="4188" y="889"/>
              <a:chExt cx="458" cy="599"/>
            </a:xfrm>
          </p:grpSpPr>
          <p:sp>
            <p:nvSpPr>
              <p:cNvPr id="240674" name="Line 21"/>
              <p:cNvSpPr>
                <a:spLocks noChangeShapeType="1"/>
              </p:cNvSpPr>
              <p:nvPr/>
            </p:nvSpPr>
            <p:spPr bwMode="auto">
              <a:xfrm>
                <a:off x="4416" y="1152"/>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75" name="Text Box 22"/>
              <p:cNvSpPr txBox="1">
                <a:spLocks noChangeArrowheads="1"/>
              </p:cNvSpPr>
              <p:nvPr/>
            </p:nvSpPr>
            <p:spPr bwMode="auto">
              <a:xfrm>
                <a:off x="4188" y="889"/>
                <a:ext cx="4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FF0000"/>
                    </a:solidFill>
                    <a:latin typeface="Arial" panose="020B0604020202020204" pitchFamily="34" charset="0"/>
                  </a:rPr>
                  <a:t>Add</a:t>
                </a:r>
              </a:p>
            </p:txBody>
          </p:sp>
        </p:grpSp>
        <p:sp>
          <p:nvSpPr>
            <p:cNvPr id="240673" name="Line 24"/>
            <p:cNvSpPr>
              <a:spLocks noChangeShapeType="1"/>
            </p:cNvSpPr>
            <p:nvPr/>
          </p:nvSpPr>
          <p:spPr bwMode="auto">
            <a:xfrm flipH="1">
              <a:off x="2592" y="1920"/>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592" name="Group 40"/>
          <p:cNvGrpSpPr>
            <a:grpSpLocks/>
          </p:cNvGrpSpPr>
          <p:nvPr/>
        </p:nvGrpSpPr>
        <p:grpSpPr bwMode="auto">
          <a:xfrm>
            <a:off x="3124200" y="1371600"/>
            <a:ext cx="1930400" cy="1676400"/>
            <a:chOff x="1968" y="864"/>
            <a:chExt cx="1216" cy="1056"/>
          </a:xfrm>
        </p:grpSpPr>
        <p:sp>
          <p:nvSpPr>
            <p:cNvPr id="240668" name="Line 28"/>
            <p:cNvSpPr>
              <a:spLocks noChangeShapeType="1"/>
            </p:cNvSpPr>
            <p:nvPr/>
          </p:nvSpPr>
          <p:spPr bwMode="auto">
            <a:xfrm>
              <a:off x="2608" y="1920"/>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0669" name="Group 30"/>
            <p:cNvGrpSpPr>
              <a:grpSpLocks/>
            </p:cNvGrpSpPr>
            <p:nvPr/>
          </p:nvGrpSpPr>
          <p:grpSpPr bwMode="auto">
            <a:xfrm>
              <a:off x="1968" y="864"/>
              <a:ext cx="458" cy="599"/>
              <a:chOff x="4188" y="889"/>
              <a:chExt cx="458" cy="599"/>
            </a:xfrm>
          </p:grpSpPr>
          <p:sp>
            <p:nvSpPr>
              <p:cNvPr id="240670" name="Line 31"/>
              <p:cNvSpPr>
                <a:spLocks noChangeShapeType="1"/>
              </p:cNvSpPr>
              <p:nvPr/>
            </p:nvSpPr>
            <p:spPr bwMode="auto">
              <a:xfrm>
                <a:off x="4416" y="1152"/>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71" name="Text Box 32"/>
              <p:cNvSpPr txBox="1">
                <a:spLocks noChangeArrowheads="1"/>
              </p:cNvSpPr>
              <p:nvPr/>
            </p:nvSpPr>
            <p:spPr bwMode="auto">
              <a:xfrm>
                <a:off x="4188" y="889"/>
                <a:ext cx="4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FF0000"/>
                    </a:solidFill>
                    <a:latin typeface="Arial" panose="020B0604020202020204" pitchFamily="34" charset="0"/>
                  </a:rPr>
                  <a:t>Add</a:t>
                </a:r>
              </a:p>
            </p:txBody>
          </p:sp>
        </p:grpSp>
      </p:grpSp>
      <p:grpSp>
        <p:nvGrpSpPr>
          <p:cNvPr id="23593" name="Group 41"/>
          <p:cNvGrpSpPr>
            <a:grpSpLocks/>
          </p:cNvGrpSpPr>
          <p:nvPr/>
        </p:nvGrpSpPr>
        <p:grpSpPr bwMode="auto">
          <a:xfrm>
            <a:off x="2819400" y="1358900"/>
            <a:ext cx="2209800" cy="1689100"/>
            <a:chOff x="1776" y="856"/>
            <a:chExt cx="1392" cy="1064"/>
          </a:xfrm>
        </p:grpSpPr>
        <p:sp>
          <p:nvSpPr>
            <p:cNvPr id="240664" name="Line 33"/>
            <p:cNvSpPr>
              <a:spLocks noChangeShapeType="1"/>
            </p:cNvSpPr>
            <p:nvPr/>
          </p:nvSpPr>
          <p:spPr bwMode="auto">
            <a:xfrm flipH="1">
              <a:off x="2592" y="1920"/>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0665" name="Group 35"/>
            <p:cNvGrpSpPr>
              <a:grpSpLocks/>
            </p:cNvGrpSpPr>
            <p:nvPr/>
          </p:nvGrpSpPr>
          <p:grpSpPr bwMode="auto">
            <a:xfrm>
              <a:off x="1776" y="856"/>
              <a:ext cx="832" cy="599"/>
              <a:chOff x="4373" y="288"/>
              <a:chExt cx="832" cy="599"/>
            </a:xfrm>
          </p:grpSpPr>
          <p:sp>
            <p:nvSpPr>
              <p:cNvPr id="240666" name="Line 36"/>
              <p:cNvSpPr>
                <a:spLocks noChangeShapeType="1"/>
              </p:cNvSpPr>
              <p:nvPr/>
            </p:nvSpPr>
            <p:spPr bwMode="auto">
              <a:xfrm flipV="1">
                <a:off x="4788" y="551"/>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67" name="Text Box 37"/>
              <p:cNvSpPr txBox="1">
                <a:spLocks noChangeArrowheads="1"/>
              </p:cNvSpPr>
              <p:nvPr/>
            </p:nvSpPr>
            <p:spPr bwMode="auto">
              <a:xfrm>
                <a:off x="4373" y="288"/>
                <a:ext cx="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FF0000"/>
                    </a:solidFill>
                    <a:latin typeface="Arial" panose="020B0604020202020204" pitchFamily="34" charset="0"/>
                  </a:rPr>
                  <a:t>Remove</a:t>
                </a:r>
              </a:p>
            </p:txBody>
          </p:sp>
        </p:grpSp>
      </p:grpSp>
      <p:grpSp>
        <p:nvGrpSpPr>
          <p:cNvPr id="23591" name="Group 39"/>
          <p:cNvGrpSpPr>
            <a:grpSpLocks/>
          </p:cNvGrpSpPr>
          <p:nvPr/>
        </p:nvGrpSpPr>
        <p:grpSpPr bwMode="auto">
          <a:xfrm>
            <a:off x="4140200" y="1333500"/>
            <a:ext cx="2044700" cy="1714500"/>
            <a:chOff x="2608" y="840"/>
            <a:chExt cx="1288" cy="1080"/>
          </a:xfrm>
        </p:grpSpPr>
        <p:grpSp>
          <p:nvGrpSpPr>
            <p:cNvPr id="240660" name="Group 34"/>
            <p:cNvGrpSpPr>
              <a:grpSpLocks/>
            </p:cNvGrpSpPr>
            <p:nvPr/>
          </p:nvGrpSpPr>
          <p:grpSpPr bwMode="auto">
            <a:xfrm>
              <a:off x="3064" y="840"/>
              <a:ext cx="832" cy="599"/>
              <a:chOff x="4373" y="288"/>
              <a:chExt cx="832" cy="599"/>
            </a:xfrm>
          </p:grpSpPr>
          <p:sp>
            <p:nvSpPr>
              <p:cNvPr id="240662" name="Line 26"/>
              <p:cNvSpPr>
                <a:spLocks noChangeShapeType="1"/>
              </p:cNvSpPr>
              <p:nvPr/>
            </p:nvSpPr>
            <p:spPr bwMode="auto">
              <a:xfrm flipV="1">
                <a:off x="4788" y="551"/>
                <a:ext cx="0"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63" name="Text Box 27"/>
              <p:cNvSpPr txBox="1">
                <a:spLocks noChangeArrowheads="1"/>
              </p:cNvSpPr>
              <p:nvPr/>
            </p:nvSpPr>
            <p:spPr bwMode="auto">
              <a:xfrm>
                <a:off x="4373" y="288"/>
                <a:ext cx="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FF0000"/>
                    </a:solidFill>
                    <a:latin typeface="Arial" panose="020B0604020202020204" pitchFamily="34" charset="0"/>
                  </a:rPr>
                  <a:t>Remove</a:t>
                </a:r>
              </a:p>
            </p:txBody>
          </p:sp>
        </p:grpSp>
        <p:sp>
          <p:nvSpPr>
            <p:cNvPr id="240661" name="Line 38"/>
            <p:cNvSpPr>
              <a:spLocks noChangeShapeType="1"/>
            </p:cNvSpPr>
            <p:nvPr/>
          </p:nvSpPr>
          <p:spPr bwMode="auto">
            <a:xfrm>
              <a:off x="2608" y="1920"/>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81"/>
                                        </p:tgtEl>
                                        <p:attrNameLst>
                                          <p:attrName>style.visibility</p:attrName>
                                        </p:attrNameLst>
                                      </p:cBhvr>
                                      <p:to>
                                        <p:strVal val="visible"/>
                                      </p:to>
                                    </p:set>
                                  </p:childTnLst>
                                  <p:subTnLst>
                                    <p:set>
                                      <p:cBhvr override="childStyle">
                                        <p:cTn dur="1" fill="hold" display="0" masterRel="nextClick" afterEffect="1"/>
                                        <p:tgtEl>
                                          <p:spTgt spid="2358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anim calcmode="lin" valueType="num">
                                      <p:cBhvr additive="base">
                                        <p:cTn id="11" dur="500" fill="hold"/>
                                        <p:tgtEl>
                                          <p:spTgt spid="23558"/>
                                        </p:tgtEl>
                                        <p:attrNameLst>
                                          <p:attrName>ppt_x</p:attrName>
                                        </p:attrNameLst>
                                      </p:cBhvr>
                                      <p:tavLst>
                                        <p:tav tm="0">
                                          <p:val>
                                            <p:strVal val="0-#ppt_w/2"/>
                                          </p:val>
                                        </p:tav>
                                        <p:tav tm="100000">
                                          <p:val>
                                            <p:strVal val="#ppt_x"/>
                                          </p:val>
                                        </p:tav>
                                      </p:tavLst>
                                    </p:anim>
                                    <p:anim calcmode="lin" valueType="num">
                                      <p:cBhvr additive="base">
                                        <p:cTn id="12"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 calcmode="lin" valueType="num">
                                      <p:cBhvr additive="base">
                                        <p:cTn id="17" dur="500" fill="hold"/>
                                        <p:tgtEl>
                                          <p:spTgt spid="23559"/>
                                        </p:tgtEl>
                                        <p:attrNameLst>
                                          <p:attrName>ppt_x</p:attrName>
                                        </p:attrNameLst>
                                      </p:cBhvr>
                                      <p:tavLst>
                                        <p:tav tm="0">
                                          <p:val>
                                            <p:strVal val="1+#ppt_w/2"/>
                                          </p:val>
                                        </p:tav>
                                        <p:tav tm="100000">
                                          <p:val>
                                            <p:strVal val="#ppt_x"/>
                                          </p:val>
                                        </p:tav>
                                      </p:tavLst>
                                    </p:anim>
                                    <p:anim calcmode="lin" valueType="num">
                                      <p:cBhvr additive="base">
                                        <p:cTn id="18"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591"/>
                                        </p:tgtEl>
                                        <p:attrNameLst>
                                          <p:attrName>style.visibility</p:attrName>
                                        </p:attrNameLst>
                                      </p:cBhvr>
                                      <p:to>
                                        <p:strVal val="visible"/>
                                      </p:to>
                                    </p:set>
                                  </p:childTnLst>
                                  <p:subTnLst>
                                    <p:set>
                                      <p:cBhvr override="childStyle">
                                        <p:cTn dur="1" fill="hold" display="0" masterRel="nextClick" afterEffect="1"/>
                                        <p:tgtEl>
                                          <p:spTgt spid="2359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 calcmode="lin" valueType="num">
                                      <p:cBhvr additive="base">
                                        <p:cTn id="27" dur="500" fill="hold"/>
                                        <p:tgtEl>
                                          <p:spTgt spid="23561"/>
                                        </p:tgtEl>
                                        <p:attrNameLst>
                                          <p:attrName>ppt_x</p:attrName>
                                        </p:attrNameLst>
                                      </p:cBhvr>
                                      <p:tavLst>
                                        <p:tav tm="0">
                                          <p:val>
                                            <p:strVal val="0-#ppt_w/2"/>
                                          </p:val>
                                        </p:tav>
                                        <p:tav tm="100000">
                                          <p:val>
                                            <p:strVal val="#ppt_x"/>
                                          </p:val>
                                        </p:tav>
                                      </p:tavLst>
                                    </p:anim>
                                    <p:anim calcmode="lin" valueType="num">
                                      <p:cBhvr additive="base">
                                        <p:cTn id="28"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562"/>
                                        </p:tgtEl>
                                        <p:attrNameLst>
                                          <p:attrName>style.visibility</p:attrName>
                                        </p:attrNameLst>
                                      </p:cBhvr>
                                      <p:to>
                                        <p:strVal val="visible"/>
                                      </p:to>
                                    </p:set>
                                    <p:anim calcmode="lin" valueType="num">
                                      <p:cBhvr additive="base">
                                        <p:cTn id="33" dur="500" fill="hold"/>
                                        <p:tgtEl>
                                          <p:spTgt spid="23562"/>
                                        </p:tgtEl>
                                        <p:attrNameLst>
                                          <p:attrName>ppt_x</p:attrName>
                                        </p:attrNameLst>
                                      </p:cBhvr>
                                      <p:tavLst>
                                        <p:tav tm="0">
                                          <p:val>
                                            <p:strVal val="1+#ppt_w/2"/>
                                          </p:val>
                                        </p:tav>
                                        <p:tav tm="100000">
                                          <p:val>
                                            <p:strVal val="#ppt_x"/>
                                          </p:val>
                                        </p:tav>
                                      </p:tavLst>
                                    </p:anim>
                                    <p:anim calcmode="lin" valueType="num">
                                      <p:cBhvr additive="base">
                                        <p:cTn id="34"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3592"/>
                                        </p:tgtEl>
                                        <p:attrNameLst>
                                          <p:attrName>style.visibility</p:attrName>
                                        </p:attrNameLst>
                                      </p:cBhvr>
                                      <p:to>
                                        <p:strVal val="visible"/>
                                      </p:to>
                                    </p:set>
                                  </p:childTnLst>
                                  <p:subTnLst>
                                    <p:set>
                                      <p:cBhvr override="childStyle">
                                        <p:cTn dur="1" fill="hold" display="0" masterRel="nextClick" afterEffect="1"/>
                                        <p:tgtEl>
                                          <p:spTgt spid="23592"/>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64"/>
                                        </p:tgtEl>
                                        <p:attrNameLst>
                                          <p:attrName>style.visibility</p:attrName>
                                        </p:attrNameLst>
                                      </p:cBhvr>
                                      <p:to>
                                        <p:strVal val="visible"/>
                                      </p:to>
                                    </p:set>
                                    <p:anim calcmode="lin" valueType="num">
                                      <p:cBhvr additive="base">
                                        <p:cTn id="43" dur="500" fill="hold"/>
                                        <p:tgtEl>
                                          <p:spTgt spid="23564"/>
                                        </p:tgtEl>
                                        <p:attrNameLst>
                                          <p:attrName>ppt_x</p:attrName>
                                        </p:attrNameLst>
                                      </p:cBhvr>
                                      <p:tavLst>
                                        <p:tav tm="0">
                                          <p:val>
                                            <p:strVal val="0-#ppt_w/2"/>
                                          </p:val>
                                        </p:tav>
                                        <p:tav tm="100000">
                                          <p:val>
                                            <p:strVal val="#ppt_x"/>
                                          </p:val>
                                        </p:tav>
                                      </p:tavLst>
                                    </p:anim>
                                    <p:anim calcmode="lin" valueType="num">
                                      <p:cBhvr additive="base">
                                        <p:cTn id="44"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565"/>
                                        </p:tgtEl>
                                        <p:attrNameLst>
                                          <p:attrName>style.visibility</p:attrName>
                                        </p:attrNameLst>
                                      </p:cBhvr>
                                      <p:to>
                                        <p:strVal val="visible"/>
                                      </p:to>
                                    </p:set>
                                    <p:anim calcmode="lin" valueType="num">
                                      <p:cBhvr additive="base">
                                        <p:cTn id="49" dur="500" fill="hold"/>
                                        <p:tgtEl>
                                          <p:spTgt spid="23565"/>
                                        </p:tgtEl>
                                        <p:attrNameLst>
                                          <p:attrName>ppt_x</p:attrName>
                                        </p:attrNameLst>
                                      </p:cBhvr>
                                      <p:tavLst>
                                        <p:tav tm="0">
                                          <p:val>
                                            <p:strVal val="1+#ppt_w/2"/>
                                          </p:val>
                                        </p:tav>
                                        <p:tav tm="100000">
                                          <p:val>
                                            <p:strVal val="#ppt_x"/>
                                          </p:val>
                                        </p:tav>
                                      </p:tavLst>
                                    </p:anim>
                                    <p:anim calcmode="lin" valueType="num">
                                      <p:cBhvr additive="base">
                                        <p:cTn id="50" dur="500" fill="hold"/>
                                        <p:tgtEl>
                                          <p:spTgt spid="235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23593"/>
                                        </p:tgtEl>
                                        <p:attrNameLst>
                                          <p:attrName>style.visibility</p:attrName>
                                        </p:attrNameLst>
                                      </p:cBhvr>
                                      <p:to>
                                        <p:strVal val="visible"/>
                                      </p:to>
                                    </p:set>
                                  </p:childTnLst>
                                  <p:subTnLst>
                                    <p:set>
                                      <p:cBhvr override="childStyle">
                                        <p:cTn dur="1" fill="hold" display="0" masterRel="nextClick" afterEffect="1"/>
                                        <p:tgtEl>
                                          <p:spTgt spid="23593"/>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563"/>
                                        </p:tgtEl>
                                        <p:attrNameLst>
                                          <p:attrName>style.visibility</p:attrName>
                                        </p:attrNameLst>
                                      </p:cBhvr>
                                      <p:to>
                                        <p:strVal val="visible"/>
                                      </p:to>
                                    </p:set>
                                    <p:anim calcmode="lin" valueType="num">
                                      <p:cBhvr additive="base">
                                        <p:cTn id="59" dur="500" fill="hold"/>
                                        <p:tgtEl>
                                          <p:spTgt spid="23563"/>
                                        </p:tgtEl>
                                        <p:attrNameLst>
                                          <p:attrName>ppt_x</p:attrName>
                                        </p:attrNameLst>
                                      </p:cBhvr>
                                      <p:tavLst>
                                        <p:tav tm="0">
                                          <p:val>
                                            <p:strVal val="0-#ppt_w/2"/>
                                          </p:val>
                                        </p:tav>
                                        <p:tav tm="100000">
                                          <p:val>
                                            <p:strVal val="#ppt_x"/>
                                          </p:val>
                                        </p:tav>
                                      </p:tavLst>
                                    </p:anim>
                                    <p:anim calcmode="lin" valueType="num">
                                      <p:cBhvr additive="base">
                                        <p:cTn id="60"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3566"/>
                                        </p:tgtEl>
                                        <p:attrNameLst>
                                          <p:attrName>style.visibility</p:attrName>
                                        </p:attrNameLst>
                                      </p:cBhvr>
                                      <p:to>
                                        <p:strVal val="visible"/>
                                      </p:to>
                                    </p:set>
                                    <p:anim calcmode="lin" valueType="num">
                                      <p:cBhvr additive="base">
                                        <p:cTn id="65" dur="500" fill="hold"/>
                                        <p:tgtEl>
                                          <p:spTgt spid="23566"/>
                                        </p:tgtEl>
                                        <p:attrNameLst>
                                          <p:attrName>ppt_x</p:attrName>
                                        </p:attrNameLst>
                                      </p:cBhvr>
                                      <p:tavLst>
                                        <p:tav tm="0">
                                          <p:val>
                                            <p:strVal val="1+#ppt_w/2"/>
                                          </p:val>
                                        </p:tav>
                                        <p:tav tm="100000">
                                          <p:val>
                                            <p:strVal val="#ppt_x"/>
                                          </p:val>
                                        </p:tav>
                                      </p:tavLst>
                                    </p:anim>
                                    <p:anim calcmode="lin" valueType="num">
                                      <p:cBhvr additive="base">
                                        <p:cTn id="66"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59" grpId="0" autoUpdateAnimBg="0"/>
      <p:bldP spid="23561" grpId="0" autoUpdateAnimBg="0"/>
      <p:bldP spid="23562" grpId="0" autoUpdateAnimBg="0"/>
      <p:bldP spid="23563" grpId="0" autoUpdateAnimBg="0"/>
      <p:bldP spid="23564" grpId="0" autoUpdateAnimBg="0"/>
      <p:bldP spid="23565" grpId="0" autoUpdateAnimBg="0"/>
      <p:bldP spid="2356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24166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E8267A-8ABB-4586-8649-B01D16C62646}" type="slidenum">
              <a:rPr lang="en-US" altLang="en-US" sz="1000"/>
              <a:pPr>
                <a:spcBef>
                  <a:spcPct val="0"/>
                </a:spcBef>
                <a:buFontTx/>
                <a:buNone/>
              </a:pPr>
              <a:t>42</a:t>
            </a:fld>
            <a:endParaRPr lang="en-US" altLang="en-US" sz="1000"/>
          </a:p>
        </p:txBody>
      </p:sp>
      <p:sp>
        <p:nvSpPr>
          <p:cNvPr id="241668" name="Rectangle 2"/>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ontrols>
      <mc:AlternateContent xmlns:mc="http://schemas.openxmlformats.org/markup-compatibility/2006">
        <mc:Choice xmlns:v="urn:schemas-microsoft-com:vml" Requires="v">
          <p:control spid="241670" r:id="rId2" imgW="0" imgH="0"/>
        </mc:Choice>
        <mc:Fallback>
          <p:control r:id="rId2" imgW="0" imgH="0">
            <p:pic>
              <p:nvPicPr>
                <p:cNvPr id="241669"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097088" y="1981200"/>
                  <a:ext cx="4951412"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24371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016AD8-06E8-4EE8-8A84-055D7FA5C74A}" type="slidenum">
              <a:rPr lang="en-US" altLang="en-US" sz="1000"/>
              <a:pPr>
                <a:spcBef>
                  <a:spcPct val="0"/>
                </a:spcBef>
                <a:buFontTx/>
                <a:buNone/>
              </a:pPr>
              <a:t>43</a:t>
            </a:fld>
            <a:endParaRPr lang="en-US" altLang="en-US" sz="1000"/>
          </a:p>
        </p:txBody>
      </p:sp>
      <p:sp>
        <p:nvSpPr>
          <p:cNvPr id="374786" name="Rectangle 2"/>
          <p:cNvSpPr>
            <a:spLocks noGrp="1" noChangeArrowheads="1"/>
          </p:cNvSpPr>
          <p:nvPr>
            <p:ph type="title"/>
          </p:nvPr>
        </p:nvSpPr>
        <p:spPr/>
        <p:txBody>
          <a:bodyPr/>
          <a:lstStyle/>
          <a:p>
            <a:pPr eaLnBrk="1" hangingPunct="1">
              <a:spcBef>
                <a:spcPct val="20000"/>
              </a:spcBef>
            </a:pPr>
            <a:r>
              <a:rPr lang="en-US" altLang="en-US" smtClean="0"/>
              <a:t>Equilibrium Decomposition of N</a:t>
            </a:r>
            <a:r>
              <a:rPr lang="en-US" altLang="en-US" baseline="-25000" smtClean="0"/>
              <a:t>2</a:t>
            </a:r>
            <a:r>
              <a:rPr lang="en-US" altLang="en-US" smtClean="0"/>
              <a:t>O</a:t>
            </a:r>
            <a:r>
              <a:rPr lang="en-US" altLang="en-US" baseline="-25000" smtClean="0"/>
              <a:t>4</a:t>
            </a:r>
          </a:p>
        </p:txBody>
      </p:sp>
      <p:sp>
        <p:nvSpPr>
          <p:cNvPr id="243717"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ontrols>
      <mc:AlternateContent xmlns:mc="http://schemas.openxmlformats.org/markup-compatibility/2006">
        <mc:Choice xmlns:v="urn:schemas-microsoft-com:vml" Requires="v">
          <p:control spid="243719" r:id="rId2" imgW="0" imgH="0"/>
        </mc:Choice>
        <mc:Fallback>
          <p:control r:id="rId2" imgW="0" imgH="0">
            <p:pic>
              <p:nvPicPr>
                <p:cNvPr id="243718"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1981200"/>
                  <a:ext cx="4838700" cy="396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wipe(left)">
                                      <p:cBhvr>
                                        <p:cTn id="7" dur="500"/>
                                        <p:tgtEl>
                                          <p:spTgt spid="374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62" name="Group 10"/>
          <p:cNvGrpSpPr>
            <a:grpSpLocks/>
          </p:cNvGrpSpPr>
          <p:nvPr/>
        </p:nvGrpSpPr>
        <p:grpSpPr bwMode="auto">
          <a:xfrm>
            <a:off x="609600" y="2339975"/>
            <a:ext cx="7924800" cy="3070225"/>
            <a:chOff x="192" y="1104"/>
            <a:chExt cx="5376" cy="2415"/>
          </a:xfrm>
        </p:grpSpPr>
        <p:pic>
          <p:nvPicPr>
            <p:cNvPr id="245768" name="Picture 11" descr="CHA56030"/>
            <p:cNvPicPr>
              <a:picLocks noChangeAspect="1" noChangeArrowheads="1"/>
            </p:cNvPicPr>
            <p:nvPr/>
          </p:nvPicPr>
          <p:blipFill>
            <a:blip r:embed="rId2">
              <a:extLst>
                <a:ext uri="{28A0092B-C50C-407E-A947-70E740481C1C}">
                  <a14:useLocalDpi xmlns:a14="http://schemas.microsoft.com/office/drawing/2010/main" val="0"/>
                </a:ext>
              </a:extLst>
            </a:blip>
            <a:srcRect b="10022"/>
            <a:stretch>
              <a:fillRect/>
            </a:stretch>
          </p:blipFill>
          <p:spPr bwMode="auto">
            <a:xfrm>
              <a:off x="192" y="1104"/>
              <a:ext cx="5376"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9" name="Text Box 12"/>
            <p:cNvSpPr txBox="1">
              <a:spLocks noChangeArrowheads="1"/>
            </p:cNvSpPr>
            <p:nvPr/>
          </p:nvSpPr>
          <p:spPr bwMode="auto">
            <a:xfrm>
              <a:off x="422" y="3072"/>
              <a:ext cx="104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uncatalyzed</a:t>
              </a:r>
            </a:p>
          </p:txBody>
        </p:sp>
        <p:sp>
          <p:nvSpPr>
            <p:cNvPr id="245770" name="Text Box 13"/>
            <p:cNvSpPr txBox="1">
              <a:spLocks noChangeArrowheads="1"/>
            </p:cNvSpPr>
            <p:nvPr/>
          </p:nvSpPr>
          <p:spPr bwMode="auto">
            <a:xfrm>
              <a:off x="3398" y="3072"/>
              <a:ext cx="853"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catalyzed</a:t>
              </a:r>
            </a:p>
          </p:txBody>
        </p:sp>
      </p:grpSp>
      <p:sp>
        <p:nvSpPr>
          <p:cNvPr id="245763" name="Text Box 18"/>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14.5</a:t>
            </a:r>
          </a:p>
        </p:txBody>
      </p:sp>
      <p:sp>
        <p:nvSpPr>
          <p:cNvPr id="26643" name="Text Box 19"/>
          <p:cNvSpPr txBox="1">
            <a:spLocks noChangeArrowheads="1"/>
          </p:cNvSpPr>
          <p:nvPr/>
        </p:nvSpPr>
        <p:spPr bwMode="auto">
          <a:xfrm>
            <a:off x="587375" y="5486400"/>
            <a:ext cx="803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Catalyst lowers </a:t>
            </a:r>
            <a:r>
              <a:rPr lang="en-US" altLang="en-US" sz="2400" i="1" baseline="0">
                <a:solidFill>
                  <a:srgbClr val="000000"/>
                </a:solidFill>
                <a:latin typeface="Arial" panose="020B0604020202020204" pitchFamily="34" charset="0"/>
              </a:rPr>
              <a:t>E</a:t>
            </a:r>
            <a:r>
              <a:rPr lang="en-US" altLang="en-US" sz="2400" i="1" baseline="-25000">
                <a:solidFill>
                  <a:srgbClr val="000000"/>
                </a:solidFill>
                <a:latin typeface="Arial" panose="020B0604020202020204" pitchFamily="34" charset="0"/>
              </a:rPr>
              <a:t>a</a:t>
            </a:r>
            <a:r>
              <a:rPr lang="en-US" altLang="en-US" sz="2400" baseline="0">
                <a:solidFill>
                  <a:srgbClr val="000000"/>
                </a:solidFill>
                <a:latin typeface="Arial" panose="020B0604020202020204" pitchFamily="34" charset="0"/>
              </a:rPr>
              <a:t> for </a:t>
            </a:r>
            <a:r>
              <a:rPr lang="en-US" altLang="en-US" sz="2400" b="1" baseline="0">
                <a:solidFill>
                  <a:srgbClr val="000000"/>
                </a:solidFill>
                <a:latin typeface="Arial" panose="020B0604020202020204" pitchFamily="34" charset="0"/>
              </a:rPr>
              <a:t>both</a:t>
            </a:r>
            <a:r>
              <a:rPr lang="en-US" altLang="en-US" sz="2400" baseline="0">
                <a:solidFill>
                  <a:srgbClr val="000000"/>
                </a:solidFill>
                <a:latin typeface="Arial" panose="020B0604020202020204" pitchFamily="34" charset="0"/>
              </a:rPr>
              <a:t> forward and reverse reactions.</a:t>
            </a:r>
          </a:p>
        </p:txBody>
      </p:sp>
      <p:sp>
        <p:nvSpPr>
          <p:cNvPr id="26644" name="Text Box 20"/>
          <p:cNvSpPr txBox="1">
            <a:spLocks noChangeArrowheads="1"/>
          </p:cNvSpPr>
          <p:nvPr/>
        </p:nvSpPr>
        <p:spPr bwMode="auto">
          <a:xfrm>
            <a:off x="80963" y="6096000"/>
            <a:ext cx="9069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Catalyst does not change equilibrium constant or shift equilibrium.</a:t>
            </a:r>
          </a:p>
        </p:txBody>
      </p:sp>
      <p:sp>
        <p:nvSpPr>
          <p:cNvPr id="26647" name="Text Box 23"/>
          <p:cNvSpPr txBox="1">
            <a:spLocks noChangeArrowheads="1"/>
          </p:cNvSpPr>
          <p:nvPr/>
        </p:nvSpPr>
        <p:spPr bwMode="auto">
          <a:xfrm>
            <a:off x="203200" y="561975"/>
            <a:ext cx="88423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800" baseline="0">
                <a:solidFill>
                  <a:srgbClr val="000000"/>
                </a:solidFill>
                <a:latin typeface="Arial" panose="020B0604020202020204" pitchFamily="34" charset="0"/>
              </a:rPr>
              <a:t> Adding a Catalyst</a:t>
            </a:r>
          </a:p>
          <a:p>
            <a:pPr lvl="1" eaLnBrk="1" hangingPunct="1">
              <a:spcBef>
                <a:spcPct val="0"/>
              </a:spcBef>
              <a:buFontTx/>
              <a:buChar char="•"/>
            </a:pPr>
            <a:r>
              <a:rPr lang="en-US" altLang="en-US" baseline="0">
                <a:solidFill>
                  <a:srgbClr val="000000"/>
                </a:solidFill>
                <a:latin typeface="Arial" panose="020B0604020202020204" pitchFamily="34" charset="0"/>
              </a:rPr>
              <a:t> does not change </a:t>
            </a:r>
            <a:r>
              <a:rPr lang="en-US" altLang="en-US" i="1" baseline="0">
                <a:solidFill>
                  <a:srgbClr val="000000"/>
                </a:solidFill>
                <a:latin typeface="Arial" panose="020B0604020202020204" pitchFamily="34" charset="0"/>
              </a:rPr>
              <a:t>K</a:t>
            </a:r>
            <a:endParaRPr lang="en-US" altLang="en-US" baseline="0">
              <a:solidFill>
                <a:srgbClr val="000000"/>
              </a:solidFill>
              <a:latin typeface="Arial" panose="020B0604020202020204" pitchFamily="34" charset="0"/>
            </a:endParaRPr>
          </a:p>
          <a:p>
            <a:pPr lvl="1" eaLnBrk="1" hangingPunct="1">
              <a:spcBef>
                <a:spcPct val="0"/>
              </a:spcBef>
              <a:buFontTx/>
              <a:buChar char="•"/>
            </a:pPr>
            <a:r>
              <a:rPr lang="en-US" altLang="en-US" baseline="0">
                <a:solidFill>
                  <a:srgbClr val="000000"/>
                </a:solidFill>
                <a:latin typeface="Arial" panose="020B0604020202020204" pitchFamily="34" charset="0"/>
              </a:rPr>
              <a:t> does not shift the position of an equilibrium system</a:t>
            </a:r>
          </a:p>
          <a:p>
            <a:pPr lvl="1" eaLnBrk="1" hangingPunct="1">
              <a:spcBef>
                <a:spcPct val="0"/>
              </a:spcBef>
              <a:buFontTx/>
              <a:buChar char="•"/>
            </a:pPr>
            <a:r>
              <a:rPr lang="en-US" altLang="en-US" baseline="0">
                <a:solidFill>
                  <a:srgbClr val="000000"/>
                </a:solidFill>
                <a:latin typeface="Arial" panose="020B0604020202020204" pitchFamily="34" charset="0"/>
              </a:rPr>
              <a:t> system will reach equilibrium sooner</a:t>
            </a:r>
          </a:p>
        </p:txBody>
      </p:sp>
      <p:sp>
        <p:nvSpPr>
          <p:cNvPr id="245767" name="Text Box 25"/>
          <p:cNvSpPr txBox="1">
            <a:spLocks noChangeArrowheads="1"/>
          </p:cNvSpPr>
          <p:nvPr/>
        </p:nvSpPr>
        <p:spPr bwMode="auto">
          <a:xfrm>
            <a:off x="2524125" y="90488"/>
            <a:ext cx="4119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i="1" baseline="0">
                <a:solidFill>
                  <a:srgbClr val="000000"/>
                </a:solidFill>
                <a:latin typeface="Arial" panose="020B0604020202020204" pitchFamily="34" charset="0"/>
              </a:rPr>
              <a:t>Le Ch</a:t>
            </a:r>
            <a:r>
              <a:rPr lang="en-US" altLang="en-US" sz="2800" b="1" i="1" baseline="0">
                <a:solidFill>
                  <a:srgbClr val="000000"/>
                </a:solidFill>
                <a:latin typeface="Arial" panose="020B0604020202020204" pitchFamily="34" charset="0"/>
                <a:cs typeface="Arial" panose="020B0604020202020204" pitchFamily="34" charset="0"/>
              </a:rPr>
              <a:t>âtelier’s Principle</a:t>
            </a:r>
            <a:endParaRPr lang="en-US" altLang="en-US" sz="2800" b="1" i="1" baseline="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47">
                                            <p:txEl>
                                              <p:pRg st="0" end="0"/>
                                            </p:txEl>
                                          </p:spTgt>
                                        </p:tgtEl>
                                        <p:attrNameLst>
                                          <p:attrName>style.visibility</p:attrName>
                                        </p:attrNameLst>
                                      </p:cBhvr>
                                      <p:to>
                                        <p:strVal val="visible"/>
                                      </p:to>
                                    </p:set>
                                    <p:anim calcmode="lin" valueType="num">
                                      <p:cBhvr additive="base">
                                        <p:cTn id="7" dur="500" fill="hold"/>
                                        <p:tgtEl>
                                          <p:spTgt spid="266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47">
                                            <p:txEl>
                                              <p:pRg st="1" end="1"/>
                                            </p:txEl>
                                          </p:spTgt>
                                        </p:tgtEl>
                                        <p:attrNameLst>
                                          <p:attrName>style.visibility</p:attrName>
                                        </p:attrNameLst>
                                      </p:cBhvr>
                                      <p:to>
                                        <p:strVal val="visible"/>
                                      </p:to>
                                    </p:set>
                                    <p:anim calcmode="lin" valueType="num">
                                      <p:cBhvr additive="base">
                                        <p:cTn id="13" dur="500" fill="hold"/>
                                        <p:tgtEl>
                                          <p:spTgt spid="266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47">
                                            <p:txEl>
                                              <p:pRg st="2" end="2"/>
                                            </p:txEl>
                                          </p:spTgt>
                                        </p:tgtEl>
                                        <p:attrNameLst>
                                          <p:attrName>style.visibility</p:attrName>
                                        </p:attrNameLst>
                                      </p:cBhvr>
                                      <p:to>
                                        <p:strVal val="visible"/>
                                      </p:to>
                                    </p:set>
                                    <p:anim calcmode="lin" valueType="num">
                                      <p:cBhvr additive="base">
                                        <p:cTn id="19" dur="500" fill="hold"/>
                                        <p:tgtEl>
                                          <p:spTgt spid="266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47">
                                            <p:txEl>
                                              <p:pRg st="3" end="3"/>
                                            </p:txEl>
                                          </p:spTgt>
                                        </p:tgtEl>
                                        <p:attrNameLst>
                                          <p:attrName>style.visibility</p:attrName>
                                        </p:attrNameLst>
                                      </p:cBhvr>
                                      <p:to>
                                        <p:strVal val="visible"/>
                                      </p:to>
                                    </p:set>
                                    <p:anim calcmode="lin" valueType="num">
                                      <p:cBhvr additive="base">
                                        <p:cTn id="25" dur="500" fill="hold"/>
                                        <p:tgtEl>
                                          <p:spTgt spid="266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43"/>
                                        </p:tgtEl>
                                        <p:attrNameLst>
                                          <p:attrName>style.visibility</p:attrName>
                                        </p:attrNameLst>
                                      </p:cBhvr>
                                      <p:to>
                                        <p:strVal val="visible"/>
                                      </p:to>
                                    </p:set>
                                    <p:anim calcmode="lin" valueType="num">
                                      <p:cBhvr additive="base">
                                        <p:cTn id="31" dur="500" fill="hold"/>
                                        <p:tgtEl>
                                          <p:spTgt spid="26643"/>
                                        </p:tgtEl>
                                        <p:attrNameLst>
                                          <p:attrName>ppt_x</p:attrName>
                                        </p:attrNameLst>
                                      </p:cBhvr>
                                      <p:tavLst>
                                        <p:tav tm="0">
                                          <p:val>
                                            <p:strVal val="0-#ppt_w/2"/>
                                          </p:val>
                                        </p:tav>
                                        <p:tav tm="100000">
                                          <p:val>
                                            <p:strVal val="#ppt_x"/>
                                          </p:val>
                                        </p:tav>
                                      </p:tavLst>
                                    </p:anim>
                                    <p:anim calcmode="lin" valueType="num">
                                      <p:cBhvr additive="base">
                                        <p:cTn id="32" dur="500" fill="hold"/>
                                        <p:tgtEl>
                                          <p:spTgt spid="2664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anim calcmode="lin" valueType="num">
                                      <p:cBhvr additive="base">
                                        <p:cTn id="37" dur="500" fill="hold"/>
                                        <p:tgtEl>
                                          <p:spTgt spid="26644"/>
                                        </p:tgtEl>
                                        <p:attrNameLst>
                                          <p:attrName>ppt_x</p:attrName>
                                        </p:attrNameLst>
                                      </p:cBhvr>
                                      <p:tavLst>
                                        <p:tav tm="0">
                                          <p:val>
                                            <p:strVal val="0-#ppt_w/2"/>
                                          </p:val>
                                        </p:tav>
                                        <p:tav tm="100000">
                                          <p:val>
                                            <p:strVal val="#ppt_x"/>
                                          </p:val>
                                        </p:tav>
                                      </p:tavLst>
                                    </p:anim>
                                    <p:anim calcmode="lin" valueType="num">
                                      <p:cBhvr additive="base">
                                        <p:cTn id="38" dur="500" fill="hold"/>
                                        <p:tgtEl>
                                          <p:spTgt spid="26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utoUpdateAnimBg="0"/>
      <p:bldP spid="26644" grpId="0" autoUpdateAnimBg="0"/>
      <p:bldP spid="2664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1026"/>
          <p:cNvSpPr txBox="1">
            <a:spLocks noChangeArrowheads="1"/>
          </p:cNvSpPr>
          <p:nvPr/>
        </p:nvSpPr>
        <p:spPr bwMode="auto">
          <a:xfrm>
            <a:off x="1654175" y="39688"/>
            <a:ext cx="587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baseline="0">
                <a:solidFill>
                  <a:srgbClr val="000000"/>
                </a:solidFill>
                <a:latin typeface="Arial" panose="020B0604020202020204" pitchFamily="34" charset="0"/>
              </a:rPr>
              <a:t>Chemistry In Action: </a:t>
            </a:r>
            <a:r>
              <a:rPr lang="en-US" altLang="en-US" sz="2400" baseline="0">
                <a:solidFill>
                  <a:srgbClr val="000000"/>
                </a:solidFill>
                <a:latin typeface="Arial" panose="020B0604020202020204" pitchFamily="34" charset="0"/>
              </a:rPr>
              <a:t>The Haber Process</a:t>
            </a:r>
            <a:endParaRPr lang="en-US" altLang="en-US" sz="2400" b="1" baseline="0">
              <a:solidFill>
                <a:srgbClr val="000000"/>
              </a:solidFill>
              <a:latin typeface="Arial" panose="020B0604020202020204" pitchFamily="34" charset="0"/>
            </a:endParaRPr>
          </a:p>
        </p:txBody>
      </p:sp>
      <p:grpSp>
        <p:nvGrpSpPr>
          <p:cNvPr id="246787" name="Group 1039"/>
          <p:cNvGrpSpPr>
            <a:grpSpLocks/>
          </p:cNvGrpSpPr>
          <p:nvPr/>
        </p:nvGrpSpPr>
        <p:grpSpPr bwMode="auto">
          <a:xfrm>
            <a:off x="1574800" y="736600"/>
            <a:ext cx="5983288" cy="396875"/>
            <a:chOff x="192" y="1668"/>
            <a:chExt cx="3769" cy="250"/>
          </a:xfrm>
        </p:grpSpPr>
        <p:sp>
          <p:nvSpPr>
            <p:cNvPr id="246791" name="Text Box 1036"/>
            <p:cNvSpPr txBox="1">
              <a:spLocks noChangeArrowheads="1"/>
            </p:cNvSpPr>
            <p:nvPr/>
          </p:nvSpPr>
          <p:spPr bwMode="auto">
            <a:xfrm>
              <a:off x="192" y="1668"/>
              <a:ext cx="37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N</a:t>
              </a:r>
              <a:r>
                <a:rPr lang="en-US" altLang="en-US" sz="2000" baseline="-25000">
                  <a:solidFill>
                    <a:srgbClr val="000000"/>
                  </a:solidFill>
                  <a:latin typeface="Arial" panose="020B0604020202020204" pitchFamily="34" charset="0"/>
                </a:rPr>
                <a:t>2</a:t>
              </a:r>
              <a:r>
                <a:rPr lang="en-US" altLang="en-US" sz="2000" baseline="0">
                  <a:solidFill>
                    <a:srgbClr val="000000"/>
                  </a:solidFill>
                  <a:latin typeface="Arial" panose="020B0604020202020204" pitchFamily="34" charset="0"/>
                </a:rPr>
                <a:t> (</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 + 3H</a:t>
              </a:r>
              <a:r>
                <a:rPr lang="en-US" altLang="en-US" sz="2000" baseline="-25000">
                  <a:solidFill>
                    <a:srgbClr val="000000"/>
                  </a:solidFill>
                  <a:latin typeface="Arial" panose="020B0604020202020204" pitchFamily="34" charset="0"/>
                </a:rPr>
                <a:t>2</a:t>
              </a:r>
              <a:r>
                <a:rPr lang="en-US" altLang="en-US" sz="2000" baseline="0">
                  <a:solidFill>
                    <a:srgbClr val="000000"/>
                  </a:solidFill>
                  <a:latin typeface="Arial" panose="020B0604020202020204" pitchFamily="34" charset="0"/>
                </a:rPr>
                <a:t> (</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           2NH</a:t>
              </a:r>
              <a:r>
                <a:rPr lang="en-US" altLang="en-US" sz="2000" baseline="-25000">
                  <a:solidFill>
                    <a:srgbClr val="000000"/>
                  </a:solidFill>
                  <a:latin typeface="Arial" panose="020B0604020202020204" pitchFamily="34" charset="0"/>
                </a:rPr>
                <a:t>3</a:t>
              </a:r>
              <a:r>
                <a:rPr lang="en-US" altLang="en-US" sz="2000" baseline="0">
                  <a:solidFill>
                    <a:srgbClr val="000000"/>
                  </a:solidFill>
                  <a:latin typeface="Arial" panose="020B0604020202020204" pitchFamily="34" charset="0"/>
                </a:rPr>
                <a:t> (</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   </a:t>
              </a:r>
              <a:r>
                <a:rPr lang="en-US" altLang="en-US" sz="2000" baseline="0">
                  <a:solidFill>
                    <a:srgbClr val="000000"/>
                  </a:solidFill>
                  <a:latin typeface="Symbol" panose="05050102010706020507" pitchFamily="18" charset="2"/>
                </a:rPr>
                <a:t>D</a:t>
              </a:r>
              <a:r>
                <a:rPr lang="en-US" altLang="en-US" sz="2000" baseline="0">
                  <a:solidFill>
                    <a:srgbClr val="000000"/>
                  </a:solidFill>
                  <a:latin typeface="Arial" panose="020B0604020202020204" pitchFamily="34" charset="0"/>
                </a:rPr>
                <a:t>H</a:t>
              </a:r>
              <a:r>
                <a:rPr lang="en-US" altLang="en-US" sz="2000">
                  <a:solidFill>
                    <a:srgbClr val="000000"/>
                  </a:solidFill>
                  <a:latin typeface="Arial" panose="020B0604020202020204" pitchFamily="34" charset="0"/>
                </a:rPr>
                <a:t>0</a:t>
              </a:r>
              <a:r>
                <a:rPr lang="en-US" altLang="en-US" sz="2000" baseline="0">
                  <a:solidFill>
                    <a:srgbClr val="000000"/>
                  </a:solidFill>
                  <a:latin typeface="Arial" panose="020B0604020202020204" pitchFamily="34" charset="0"/>
                </a:rPr>
                <a:t> = -92.6 kJ/mol</a:t>
              </a:r>
            </a:p>
          </p:txBody>
        </p:sp>
        <p:sp>
          <p:nvSpPr>
            <p:cNvPr id="246792" name="Line 1037"/>
            <p:cNvSpPr>
              <a:spLocks noChangeShapeType="1"/>
            </p:cNvSpPr>
            <p:nvPr/>
          </p:nvSpPr>
          <p:spPr bwMode="auto">
            <a:xfrm>
              <a:off x="1440" y="1776"/>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3" name="Line 1038"/>
            <p:cNvSpPr>
              <a:spLocks noChangeShapeType="1"/>
            </p:cNvSpPr>
            <p:nvPr/>
          </p:nvSpPr>
          <p:spPr bwMode="auto">
            <a:xfrm flipH="1">
              <a:off x="1440" y="187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46788" name="Picture 1040" descr="14_ciap590"/>
          <p:cNvPicPr>
            <a:picLocks noChangeAspect="1" noChangeArrowheads="1"/>
          </p:cNvPicPr>
          <p:nvPr/>
        </p:nvPicPr>
        <p:blipFill>
          <a:blip r:embed="rId2">
            <a:extLst>
              <a:ext uri="{28A0092B-C50C-407E-A947-70E740481C1C}">
                <a14:useLocalDpi xmlns:a14="http://schemas.microsoft.com/office/drawing/2010/main" val="0"/>
              </a:ext>
            </a:extLst>
          </a:blip>
          <a:srcRect l="10625" t="22501" r="13437" b="6250"/>
          <a:stretch>
            <a:fillRect/>
          </a:stretch>
        </p:blipFill>
        <p:spPr bwMode="auto">
          <a:xfrm>
            <a:off x="304800" y="1371600"/>
            <a:ext cx="37338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9" name="Picture 1041" descr="14_ciap591a"/>
          <p:cNvPicPr>
            <a:picLocks noChangeAspect="1" noChangeArrowheads="1"/>
          </p:cNvPicPr>
          <p:nvPr/>
        </p:nvPicPr>
        <p:blipFill>
          <a:blip r:embed="rId3">
            <a:extLst>
              <a:ext uri="{28A0092B-C50C-407E-A947-70E740481C1C}">
                <a14:useLocalDpi xmlns:a14="http://schemas.microsoft.com/office/drawing/2010/main" val="0"/>
              </a:ext>
            </a:extLst>
          </a:blip>
          <a:srcRect l="5937" t="16251" r="5937"/>
          <a:stretch>
            <a:fillRect/>
          </a:stretch>
        </p:blipFill>
        <p:spPr bwMode="auto">
          <a:xfrm>
            <a:off x="317500" y="4124325"/>
            <a:ext cx="36576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0" name="Picture 1042" descr="14_ciap591b"/>
          <p:cNvPicPr>
            <a:picLocks noChangeAspect="1" noChangeArrowheads="1"/>
          </p:cNvPicPr>
          <p:nvPr/>
        </p:nvPicPr>
        <p:blipFill>
          <a:blip r:embed="rId4">
            <a:extLst>
              <a:ext uri="{28A0092B-C50C-407E-A947-70E740481C1C}">
                <a14:useLocalDpi xmlns:a14="http://schemas.microsoft.com/office/drawing/2010/main" val="0"/>
              </a:ext>
            </a:extLst>
          </a:blip>
          <a:srcRect l="11563" t="22501" r="14375"/>
          <a:stretch>
            <a:fillRect/>
          </a:stretch>
        </p:blipFill>
        <p:spPr bwMode="auto">
          <a:xfrm>
            <a:off x="4267200" y="1873250"/>
            <a:ext cx="48006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2524125" y="90488"/>
            <a:ext cx="4119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i="1" baseline="0">
                <a:solidFill>
                  <a:srgbClr val="000000"/>
                </a:solidFill>
                <a:latin typeface="Arial" panose="020B0604020202020204" pitchFamily="34" charset="0"/>
              </a:rPr>
              <a:t>Le Ch</a:t>
            </a:r>
            <a:r>
              <a:rPr lang="en-US" altLang="en-US" sz="2800" b="1" i="1" baseline="0">
                <a:solidFill>
                  <a:srgbClr val="000000"/>
                </a:solidFill>
                <a:latin typeface="Arial" panose="020B0604020202020204" pitchFamily="34" charset="0"/>
                <a:cs typeface="Arial" panose="020B0604020202020204" pitchFamily="34" charset="0"/>
              </a:rPr>
              <a:t>âtelier’s Principle</a:t>
            </a:r>
            <a:endParaRPr lang="en-US" altLang="en-US" sz="2800" b="1" i="1" baseline="0">
              <a:solidFill>
                <a:srgbClr val="000000"/>
              </a:solidFill>
              <a:latin typeface="Arial" panose="020B0604020202020204" pitchFamily="34" charset="0"/>
            </a:endParaRPr>
          </a:p>
        </p:txBody>
      </p:sp>
      <p:sp>
        <p:nvSpPr>
          <p:cNvPr id="247811" name="Text Box 3"/>
          <p:cNvSpPr txBox="1">
            <a:spLocks noChangeArrowheads="1"/>
          </p:cNvSpPr>
          <p:nvPr/>
        </p:nvSpPr>
        <p:spPr bwMode="auto">
          <a:xfrm>
            <a:off x="542925" y="1411288"/>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baseline="0">
                <a:solidFill>
                  <a:srgbClr val="000000"/>
                </a:solidFill>
                <a:latin typeface="Arial" panose="020B0604020202020204" pitchFamily="34" charset="0"/>
              </a:rPr>
              <a:t>Change</a:t>
            </a:r>
          </a:p>
        </p:txBody>
      </p:sp>
      <p:sp>
        <p:nvSpPr>
          <p:cNvPr id="247812" name="Text Box 4"/>
          <p:cNvSpPr txBox="1">
            <a:spLocks noChangeArrowheads="1"/>
          </p:cNvSpPr>
          <p:nvPr/>
        </p:nvSpPr>
        <p:spPr bwMode="auto">
          <a:xfrm>
            <a:off x="2498725" y="1411288"/>
            <a:ext cx="261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baseline="0">
                <a:solidFill>
                  <a:srgbClr val="000000"/>
                </a:solidFill>
                <a:latin typeface="Arial" panose="020B0604020202020204" pitchFamily="34" charset="0"/>
              </a:rPr>
              <a:t>Shift Equilibrium</a:t>
            </a:r>
          </a:p>
        </p:txBody>
      </p:sp>
      <p:grpSp>
        <p:nvGrpSpPr>
          <p:cNvPr id="247813" name="Group 7"/>
          <p:cNvGrpSpPr>
            <a:grpSpLocks/>
          </p:cNvGrpSpPr>
          <p:nvPr/>
        </p:nvGrpSpPr>
        <p:grpSpPr bwMode="auto">
          <a:xfrm>
            <a:off x="5703888" y="1016000"/>
            <a:ext cx="3059112" cy="822325"/>
            <a:chOff x="1008" y="2160"/>
            <a:chExt cx="1927" cy="518"/>
          </a:xfrm>
        </p:grpSpPr>
        <p:sp>
          <p:nvSpPr>
            <p:cNvPr id="247830" name="Text Box 5"/>
            <p:cNvSpPr txBox="1">
              <a:spLocks noChangeArrowheads="1"/>
            </p:cNvSpPr>
            <p:nvPr/>
          </p:nvSpPr>
          <p:spPr bwMode="auto">
            <a:xfrm>
              <a:off x="1008" y="2160"/>
              <a:ext cx="192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baseline="0">
                  <a:solidFill>
                    <a:srgbClr val="000000"/>
                  </a:solidFill>
                  <a:latin typeface="Arial" panose="020B0604020202020204" pitchFamily="34" charset="0"/>
                </a:rPr>
                <a:t>Change Equilibrium</a:t>
              </a:r>
            </a:p>
            <a:p>
              <a:pPr algn="ctr" eaLnBrk="1" hangingPunct="1">
                <a:spcBef>
                  <a:spcPct val="0"/>
                </a:spcBef>
                <a:buFontTx/>
                <a:buNone/>
              </a:pPr>
              <a:r>
                <a:rPr lang="en-US" altLang="en-US" sz="2400" b="1" baseline="0">
                  <a:solidFill>
                    <a:srgbClr val="000000"/>
                  </a:solidFill>
                  <a:latin typeface="Arial" panose="020B0604020202020204" pitchFamily="34" charset="0"/>
                </a:rPr>
                <a:t> Constant</a:t>
              </a:r>
            </a:p>
          </p:txBody>
        </p:sp>
        <p:sp>
          <p:nvSpPr>
            <p:cNvPr id="247831" name="Line 6"/>
            <p:cNvSpPr>
              <a:spLocks noChangeShapeType="1"/>
            </p:cNvSpPr>
            <p:nvPr/>
          </p:nvSpPr>
          <p:spPr bwMode="auto">
            <a:xfrm>
              <a:off x="1059" y="2640"/>
              <a:ext cx="18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7814" name="Text Box 8"/>
          <p:cNvSpPr txBox="1">
            <a:spLocks noChangeArrowheads="1"/>
          </p:cNvSpPr>
          <p:nvPr/>
        </p:nvSpPr>
        <p:spPr bwMode="auto">
          <a:xfrm>
            <a:off x="152400" y="1981200"/>
            <a:ext cx="208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Concentration</a:t>
            </a:r>
          </a:p>
        </p:txBody>
      </p:sp>
      <p:sp>
        <p:nvSpPr>
          <p:cNvPr id="27661" name="Text Box 13"/>
          <p:cNvSpPr txBox="1">
            <a:spLocks noChangeArrowheads="1"/>
          </p:cNvSpPr>
          <p:nvPr/>
        </p:nvSpPr>
        <p:spPr bwMode="auto">
          <a:xfrm>
            <a:off x="3478213" y="1981200"/>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yes</a:t>
            </a:r>
          </a:p>
        </p:txBody>
      </p:sp>
      <p:sp>
        <p:nvSpPr>
          <p:cNvPr id="27666" name="Text Box 18"/>
          <p:cNvSpPr txBox="1">
            <a:spLocks noChangeArrowheads="1"/>
          </p:cNvSpPr>
          <p:nvPr/>
        </p:nvSpPr>
        <p:spPr bwMode="auto">
          <a:xfrm>
            <a:off x="6970713" y="1981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p>
        </p:txBody>
      </p:sp>
      <p:sp>
        <p:nvSpPr>
          <p:cNvPr id="247817" name="Text Box 9"/>
          <p:cNvSpPr txBox="1">
            <a:spLocks noChangeArrowheads="1"/>
          </p:cNvSpPr>
          <p:nvPr/>
        </p:nvSpPr>
        <p:spPr bwMode="auto">
          <a:xfrm>
            <a:off x="492125" y="2552700"/>
            <a:ext cx="140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Pressure</a:t>
            </a:r>
          </a:p>
        </p:txBody>
      </p:sp>
      <p:sp>
        <p:nvSpPr>
          <p:cNvPr id="27662" name="Text Box 14"/>
          <p:cNvSpPr txBox="1">
            <a:spLocks noChangeArrowheads="1"/>
          </p:cNvSpPr>
          <p:nvPr/>
        </p:nvSpPr>
        <p:spPr bwMode="auto">
          <a:xfrm>
            <a:off x="3478213" y="2552700"/>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yes</a:t>
            </a:r>
          </a:p>
        </p:txBody>
      </p:sp>
      <p:sp>
        <p:nvSpPr>
          <p:cNvPr id="27667" name="Text Box 19"/>
          <p:cNvSpPr txBox="1">
            <a:spLocks noChangeArrowheads="1"/>
          </p:cNvSpPr>
          <p:nvPr/>
        </p:nvSpPr>
        <p:spPr bwMode="auto">
          <a:xfrm>
            <a:off x="6970713" y="25527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p>
        </p:txBody>
      </p:sp>
      <p:sp>
        <p:nvSpPr>
          <p:cNvPr id="247820" name="Text Box 10"/>
          <p:cNvSpPr txBox="1">
            <a:spLocks noChangeArrowheads="1"/>
          </p:cNvSpPr>
          <p:nvPr/>
        </p:nvSpPr>
        <p:spPr bwMode="auto">
          <a:xfrm>
            <a:off x="584200" y="3124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Volume</a:t>
            </a:r>
          </a:p>
        </p:txBody>
      </p:sp>
      <p:sp>
        <p:nvSpPr>
          <p:cNvPr id="27663" name="Text Box 15"/>
          <p:cNvSpPr txBox="1">
            <a:spLocks noChangeArrowheads="1"/>
          </p:cNvSpPr>
          <p:nvPr/>
        </p:nvSpPr>
        <p:spPr bwMode="auto">
          <a:xfrm>
            <a:off x="3478213" y="3124200"/>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yes</a:t>
            </a:r>
          </a:p>
        </p:txBody>
      </p:sp>
      <p:sp>
        <p:nvSpPr>
          <p:cNvPr id="27668" name="Text Box 20"/>
          <p:cNvSpPr txBox="1">
            <a:spLocks noChangeArrowheads="1"/>
          </p:cNvSpPr>
          <p:nvPr/>
        </p:nvSpPr>
        <p:spPr bwMode="auto">
          <a:xfrm>
            <a:off x="6970713" y="3124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p>
        </p:txBody>
      </p:sp>
      <p:sp>
        <p:nvSpPr>
          <p:cNvPr id="247823" name="Text Box 11"/>
          <p:cNvSpPr txBox="1">
            <a:spLocks noChangeArrowheads="1"/>
          </p:cNvSpPr>
          <p:nvPr/>
        </p:nvSpPr>
        <p:spPr bwMode="auto">
          <a:xfrm>
            <a:off x="228600" y="36957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Temperature</a:t>
            </a:r>
          </a:p>
        </p:txBody>
      </p:sp>
      <p:sp>
        <p:nvSpPr>
          <p:cNvPr id="27664" name="Text Box 16"/>
          <p:cNvSpPr txBox="1">
            <a:spLocks noChangeArrowheads="1"/>
          </p:cNvSpPr>
          <p:nvPr/>
        </p:nvSpPr>
        <p:spPr bwMode="auto">
          <a:xfrm>
            <a:off x="3478213" y="3695700"/>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yes</a:t>
            </a:r>
          </a:p>
        </p:txBody>
      </p:sp>
      <p:sp>
        <p:nvSpPr>
          <p:cNvPr id="27669" name="Text Box 21"/>
          <p:cNvSpPr txBox="1">
            <a:spLocks noChangeArrowheads="1"/>
          </p:cNvSpPr>
          <p:nvPr/>
        </p:nvSpPr>
        <p:spPr bwMode="auto">
          <a:xfrm>
            <a:off x="6904038" y="3695700"/>
            <a:ext cx="65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yes</a:t>
            </a:r>
          </a:p>
        </p:txBody>
      </p:sp>
      <p:sp>
        <p:nvSpPr>
          <p:cNvPr id="247826" name="Text Box 12"/>
          <p:cNvSpPr txBox="1">
            <a:spLocks noChangeArrowheads="1"/>
          </p:cNvSpPr>
          <p:nvPr/>
        </p:nvSpPr>
        <p:spPr bwMode="auto">
          <a:xfrm>
            <a:off x="550863" y="4267200"/>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Catalyst</a:t>
            </a:r>
          </a:p>
        </p:txBody>
      </p:sp>
      <p:sp>
        <p:nvSpPr>
          <p:cNvPr id="27665" name="Text Box 17"/>
          <p:cNvSpPr txBox="1">
            <a:spLocks noChangeArrowheads="1"/>
          </p:cNvSpPr>
          <p:nvPr/>
        </p:nvSpPr>
        <p:spPr bwMode="auto">
          <a:xfrm>
            <a:off x="3544888" y="4267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p>
        </p:txBody>
      </p:sp>
      <p:sp>
        <p:nvSpPr>
          <p:cNvPr id="27670" name="Text Box 22"/>
          <p:cNvSpPr txBox="1">
            <a:spLocks noChangeArrowheads="1"/>
          </p:cNvSpPr>
          <p:nvPr/>
        </p:nvSpPr>
        <p:spPr bwMode="auto">
          <a:xfrm>
            <a:off x="6970713" y="4267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p>
        </p:txBody>
      </p:sp>
      <p:sp>
        <p:nvSpPr>
          <p:cNvPr id="247829" name="Text Box 28"/>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utoUpdateAnimBg="0"/>
      <p:bldP spid="27666" grpId="0" autoUpdateAnimBg="0"/>
      <p:bldP spid="27662" grpId="0" autoUpdateAnimBg="0"/>
      <p:bldP spid="27667" grpId="0" autoUpdateAnimBg="0"/>
      <p:bldP spid="27663" grpId="0" autoUpdateAnimBg="0"/>
      <p:bldP spid="27668" grpId="0" autoUpdateAnimBg="0"/>
      <p:bldP spid="27664" grpId="0" autoUpdateAnimBg="0"/>
      <p:bldP spid="27669" grpId="0" autoUpdateAnimBg="0"/>
      <p:bldP spid="27665" grpId="0" autoUpdateAnimBg="0"/>
      <p:bldP spid="276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5" descr="Cookie_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big%20purple%20cook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81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cookie_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6670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0602mn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895600"/>
            <a:ext cx="26193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cookie_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cookiemon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276600"/>
            <a:ext cx="35052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cookie_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205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16"/>
          <p:cNvSpPr txBox="1">
            <a:spLocks noChangeArrowheads="1"/>
          </p:cNvSpPr>
          <p:nvPr/>
        </p:nvSpPr>
        <p:spPr bwMode="auto">
          <a:xfrm>
            <a:off x="838200" y="685800"/>
            <a:ext cx="8001000" cy="5576888"/>
          </a:xfrm>
          <a:prstGeom prst="rect">
            <a:avLst/>
          </a:prstGeom>
          <a:noFill/>
          <a:ln>
            <a:noFill/>
          </a:ln>
          <a:effectLst/>
          <a:extLst>
            <a:ext uri="{909E8E84-426E-40DD-AFC4-6F175D3DCCD1}">
              <a14:hiddenFill xmlns:a14="http://schemas.microsoft.com/office/drawing/2010/main">
                <a:solidFill>
                  <a:srgbClr val="CCFFFF">
                    <a:alpha val="75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7200" b="1" baseline="0">
                <a:solidFill>
                  <a:srgbClr val="FF0000"/>
                </a:solidFill>
                <a:effectLst>
                  <a:outerShdw blurRad="38100" dist="38100" dir="2700000" algn="tl">
                    <a:srgbClr val="C0C0C0"/>
                  </a:outerShdw>
                </a:effectLst>
                <a:latin typeface="Arial" charset="0"/>
              </a:rPr>
              <a:t>Rate of sale of cookies </a:t>
            </a:r>
            <a:br>
              <a:rPr lang="en-US" sz="7200" b="1" baseline="0">
                <a:solidFill>
                  <a:srgbClr val="FF0000"/>
                </a:solidFill>
                <a:effectLst>
                  <a:outerShdw blurRad="38100" dist="38100" dir="2700000" algn="tl">
                    <a:srgbClr val="C0C0C0"/>
                  </a:outerShdw>
                </a:effectLst>
                <a:latin typeface="Arial" charset="0"/>
              </a:rPr>
            </a:br>
            <a:r>
              <a:rPr lang="en-US" sz="7200" b="1" baseline="0">
                <a:solidFill>
                  <a:srgbClr val="FF0000"/>
                </a:solidFill>
                <a:effectLst>
                  <a:outerShdw blurRad="38100" dist="38100" dir="2700000" algn="tl">
                    <a:srgbClr val="C0C0C0"/>
                  </a:outerShdw>
                </a:effectLst>
                <a:latin typeface="Arial" charset="0"/>
              </a:rPr>
              <a:t>=</a:t>
            </a:r>
            <a:br>
              <a:rPr lang="en-US" sz="7200" b="1" baseline="0">
                <a:solidFill>
                  <a:srgbClr val="FF0000"/>
                </a:solidFill>
                <a:effectLst>
                  <a:outerShdw blurRad="38100" dist="38100" dir="2700000" algn="tl">
                    <a:srgbClr val="C0C0C0"/>
                  </a:outerShdw>
                </a:effectLst>
                <a:latin typeface="Arial" charset="0"/>
              </a:rPr>
            </a:br>
            <a:r>
              <a:rPr lang="en-US" sz="7200" b="1" baseline="0">
                <a:solidFill>
                  <a:srgbClr val="FF0000"/>
                </a:solidFill>
                <a:effectLst>
                  <a:outerShdw blurRad="38100" dist="38100" dir="2700000" algn="tl">
                    <a:srgbClr val="C0C0C0"/>
                  </a:outerShdw>
                </a:effectLst>
                <a:latin typeface="Arial" charset="0"/>
              </a:rPr>
              <a:t>Rate of replacing cookies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ppt_x"/>
                                          </p:val>
                                        </p:tav>
                                        <p:tav tm="100000">
                                          <p:val>
                                            <p:strVal val="#ppt_x"/>
                                          </p:val>
                                        </p:tav>
                                      </p:tavLst>
                                    </p:anim>
                                    <p:anim calcmode="lin" valueType="num">
                                      <p:cBhvr additive="base">
                                        <p:cTn id="8" dur="500" fill="hold"/>
                                        <p:tgtEl>
                                          <p:spTgt spid="4506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06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065"/>
                                        </p:tgtEl>
                                        <p:attrNameLst>
                                          <p:attrName>style.visibility</p:attrName>
                                        </p:attrNameLst>
                                      </p:cBhvr>
                                      <p:to>
                                        <p:strVal val="visible"/>
                                      </p:to>
                                    </p:set>
                                    <p:anim calcmode="lin" valueType="num">
                                      <p:cBhvr additive="base">
                                        <p:cTn id="13" dur="500" fill="hold"/>
                                        <p:tgtEl>
                                          <p:spTgt spid="45065"/>
                                        </p:tgtEl>
                                        <p:attrNameLst>
                                          <p:attrName>ppt_x</p:attrName>
                                        </p:attrNameLst>
                                      </p:cBhvr>
                                      <p:tavLst>
                                        <p:tav tm="0">
                                          <p:val>
                                            <p:strVal val="0-#ppt_w/2"/>
                                          </p:val>
                                        </p:tav>
                                        <p:tav tm="100000">
                                          <p:val>
                                            <p:strVal val="#ppt_x"/>
                                          </p:val>
                                        </p:tav>
                                      </p:tavLst>
                                    </p:anim>
                                    <p:anim calcmode="lin" valueType="num">
                                      <p:cBhvr additive="base">
                                        <p:cTn id="14" dur="500" fill="hold"/>
                                        <p:tgtEl>
                                          <p:spTgt spid="4506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6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067"/>
                                        </p:tgtEl>
                                        <p:attrNameLst>
                                          <p:attrName>style.visibility</p:attrName>
                                        </p:attrNameLst>
                                      </p:cBhvr>
                                      <p:to>
                                        <p:strVal val="visible"/>
                                      </p:to>
                                    </p:set>
                                    <p:anim calcmode="lin" valueType="num">
                                      <p:cBhvr additive="base">
                                        <p:cTn id="19" dur="500" fill="hold"/>
                                        <p:tgtEl>
                                          <p:spTgt spid="45067"/>
                                        </p:tgtEl>
                                        <p:attrNameLst>
                                          <p:attrName>ppt_x</p:attrName>
                                        </p:attrNameLst>
                                      </p:cBhvr>
                                      <p:tavLst>
                                        <p:tav tm="0">
                                          <p:val>
                                            <p:strVal val="#ppt_x"/>
                                          </p:val>
                                        </p:tav>
                                        <p:tav tm="100000">
                                          <p:val>
                                            <p:strVal val="#ppt_x"/>
                                          </p:val>
                                        </p:tav>
                                      </p:tavLst>
                                    </p:anim>
                                    <p:anim calcmode="lin" valueType="num">
                                      <p:cBhvr additive="base">
                                        <p:cTn id="20" dur="500" fill="hold"/>
                                        <p:tgtEl>
                                          <p:spTgt spid="4506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06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5068"/>
                                        </p:tgtEl>
                                        <p:attrNameLst>
                                          <p:attrName>style.visibility</p:attrName>
                                        </p:attrNameLst>
                                      </p:cBhvr>
                                      <p:to>
                                        <p:strVal val="visible"/>
                                      </p:to>
                                    </p:set>
                                    <p:anim calcmode="lin" valueType="num">
                                      <p:cBhvr additive="base">
                                        <p:cTn id="25" dur="500" fill="hold"/>
                                        <p:tgtEl>
                                          <p:spTgt spid="45068"/>
                                        </p:tgtEl>
                                        <p:attrNameLst>
                                          <p:attrName>ppt_x</p:attrName>
                                        </p:attrNameLst>
                                      </p:cBhvr>
                                      <p:tavLst>
                                        <p:tav tm="0">
                                          <p:val>
                                            <p:strVal val="0-#ppt_w/2"/>
                                          </p:val>
                                        </p:tav>
                                        <p:tav tm="100000">
                                          <p:val>
                                            <p:strVal val="#ppt_x"/>
                                          </p:val>
                                        </p:tav>
                                      </p:tavLst>
                                    </p:anim>
                                    <p:anim calcmode="lin" valueType="num">
                                      <p:cBhvr additive="base">
                                        <p:cTn id="26" dur="500" fill="hold"/>
                                        <p:tgtEl>
                                          <p:spTgt spid="4506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6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070"/>
                                        </p:tgtEl>
                                        <p:attrNameLst>
                                          <p:attrName>style.visibility</p:attrName>
                                        </p:attrNameLst>
                                      </p:cBhvr>
                                      <p:to>
                                        <p:strVal val="visible"/>
                                      </p:to>
                                    </p:set>
                                    <p:anim calcmode="lin" valueType="num">
                                      <p:cBhvr additive="base">
                                        <p:cTn id="31" dur="500" fill="hold"/>
                                        <p:tgtEl>
                                          <p:spTgt spid="45070"/>
                                        </p:tgtEl>
                                        <p:attrNameLst>
                                          <p:attrName>ppt_x</p:attrName>
                                        </p:attrNameLst>
                                      </p:cBhvr>
                                      <p:tavLst>
                                        <p:tav tm="0">
                                          <p:val>
                                            <p:strVal val="#ppt_x"/>
                                          </p:val>
                                        </p:tav>
                                        <p:tav tm="100000">
                                          <p:val>
                                            <p:strVal val="#ppt_x"/>
                                          </p:val>
                                        </p:tav>
                                      </p:tavLst>
                                    </p:anim>
                                    <p:anim calcmode="lin" valueType="num">
                                      <p:cBhvr additive="base">
                                        <p:cTn id="32" dur="500" fill="hold"/>
                                        <p:tgtEl>
                                          <p:spTgt spid="4507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07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isforcooki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5071"/>
                                        </p:tgtEl>
                                        <p:attrNameLst>
                                          <p:attrName>style.visibility</p:attrName>
                                        </p:attrNameLst>
                                      </p:cBhvr>
                                      <p:to>
                                        <p:strVal val="visible"/>
                                      </p:to>
                                    </p:set>
                                    <p:anim calcmode="lin" valueType="num">
                                      <p:cBhvr additive="base">
                                        <p:cTn id="37" dur="500" fill="hold"/>
                                        <p:tgtEl>
                                          <p:spTgt spid="45071"/>
                                        </p:tgtEl>
                                        <p:attrNameLst>
                                          <p:attrName>ppt_x</p:attrName>
                                        </p:attrNameLst>
                                      </p:cBhvr>
                                      <p:tavLst>
                                        <p:tav tm="0">
                                          <p:val>
                                            <p:strVal val="0-#ppt_w/2"/>
                                          </p:val>
                                        </p:tav>
                                        <p:tav tm="100000">
                                          <p:val>
                                            <p:strVal val="#ppt_x"/>
                                          </p:val>
                                        </p:tav>
                                      </p:tavLst>
                                    </p:anim>
                                    <p:anim calcmode="lin" valueType="num">
                                      <p:cBhvr additive="base">
                                        <p:cTn id="38" dur="500" fill="hold"/>
                                        <p:tgtEl>
                                          <p:spTgt spid="4507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71"/>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45072">
                                            <p:txEl>
                                              <p:pRg st="0" end="0"/>
                                            </p:txEl>
                                          </p:spTgt>
                                        </p:tgtEl>
                                        <p:attrNameLst>
                                          <p:attrName>style.visibility</p:attrName>
                                        </p:attrNameLst>
                                      </p:cBhvr>
                                      <p:to>
                                        <p:strVal val="visible"/>
                                      </p:to>
                                    </p:set>
                                    <p:animEffect transition="in" filter="checkerboard(across)">
                                      <p:cBhvr>
                                        <p:cTn id="43" dur="500"/>
                                        <p:tgtEl>
                                          <p:spTgt spid="450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400" y="1524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sz="4000" b="1" i="1" baseline="0">
                <a:solidFill>
                  <a:srgbClr val="800000"/>
                </a:solidFill>
                <a:effectLst>
                  <a:outerShdw blurRad="38100" dist="38100" dir="2700000" algn="tl">
                    <a:srgbClr val="C0C0C0"/>
                  </a:outerShdw>
                </a:effectLst>
                <a:latin typeface="Times New Roman" pitchFamily="18" charset="0"/>
              </a:rPr>
              <a:t>The Concept of Equilibrium</a:t>
            </a:r>
            <a:endParaRPr lang="en-US" baseline="0">
              <a:solidFill>
                <a:srgbClr val="8F0058"/>
              </a:solidFill>
              <a:latin typeface="Times New Roman" pitchFamily="18" charset="0"/>
            </a:endParaRPr>
          </a:p>
        </p:txBody>
      </p:sp>
      <p:sp>
        <p:nvSpPr>
          <p:cNvPr id="179203" name="Rectangle 3"/>
          <p:cNvSpPr>
            <a:spLocks noChangeArrowheads="1"/>
          </p:cNvSpPr>
          <p:nvPr/>
        </p:nvSpPr>
        <p:spPr bwMode="auto">
          <a:xfrm>
            <a:off x="152400" y="838200"/>
            <a:ext cx="8763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buFontTx/>
              <a:buNone/>
            </a:pPr>
            <a:r>
              <a:rPr lang="en-US" altLang="en-US" sz="3600" baseline="0">
                <a:solidFill>
                  <a:srgbClr val="000000"/>
                </a:solidFill>
              </a:rPr>
              <a:t>As the reaction progresses</a:t>
            </a:r>
          </a:p>
          <a:p>
            <a:pPr lvl="1" algn="just" eaLnBrk="1" hangingPunct="1"/>
            <a:r>
              <a:rPr lang="en-US" altLang="en-US" sz="3600" baseline="0">
                <a:solidFill>
                  <a:srgbClr val="000000"/>
                </a:solidFill>
              </a:rPr>
              <a:t>[A] decreases to a constant,</a:t>
            </a:r>
          </a:p>
          <a:p>
            <a:pPr lvl="1" algn="just" eaLnBrk="1" hangingPunct="1"/>
            <a:r>
              <a:rPr lang="en-US" altLang="en-US" sz="3600" baseline="0">
                <a:solidFill>
                  <a:srgbClr val="000000"/>
                </a:solidFill>
              </a:rPr>
              <a:t>[B] increases from zero to a constant.</a:t>
            </a:r>
          </a:p>
          <a:p>
            <a:pPr lvl="1" algn="just" eaLnBrk="1" hangingPunct="1"/>
            <a:r>
              <a:rPr lang="en-US" altLang="en-US" sz="3600" baseline="0">
                <a:solidFill>
                  <a:srgbClr val="000000"/>
                </a:solidFill>
              </a:rPr>
              <a:t>When [A] and [B] are constant, equilibrium is achieved.</a:t>
            </a:r>
          </a:p>
        </p:txBody>
      </p:sp>
      <p:graphicFrame>
        <p:nvGraphicFramePr>
          <p:cNvPr id="179204" name="Object 4"/>
          <p:cNvGraphicFramePr>
            <a:graphicFrameLocks noChangeAspect="1"/>
          </p:cNvGraphicFramePr>
          <p:nvPr/>
        </p:nvGraphicFramePr>
        <p:xfrm>
          <a:off x="2438400" y="4495800"/>
          <a:ext cx="3810000" cy="1103313"/>
        </p:xfrm>
        <a:graphic>
          <a:graphicData uri="http://schemas.openxmlformats.org/presentationml/2006/ole">
            <mc:AlternateContent xmlns:mc="http://schemas.openxmlformats.org/markup-compatibility/2006">
              <mc:Choice xmlns:v="urn:schemas-microsoft-com:vml" Requires="v">
                <p:oleObj spid="_x0000_s179205" name="Document" r:id="rId3" imgW="1485900" imgH="409575" progId="ChemWindow.Document">
                  <p:embed/>
                </p:oleObj>
              </mc:Choice>
              <mc:Fallback>
                <p:oleObj name="Document" r:id="rId3" imgW="1485900" imgH="409575"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810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defRPr/>
            </a:pPr>
            <a:r>
              <a:rPr lang="en-US"/>
              <a:t>Copyright © Cengage Learning. All rights reserved</a:t>
            </a:r>
          </a:p>
        </p:txBody>
      </p:sp>
      <p:sp>
        <p:nvSpPr>
          <p:cNvPr id="180227"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77514C-A9B6-40A0-A385-289CA2368830}" type="slidenum">
              <a:rPr lang="en-US" altLang="en-US" sz="1000"/>
              <a:pPr>
                <a:spcBef>
                  <a:spcPct val="0"/>
                </a:spcBef>
                <a:buFontTx/>
                <a:buNone/>
              </a:pPr>
              <a:t>7</a:t>
            </a:fld>
            <a:endParaRPr lang="en-US" altLang="en-US" sz="1000"/>
          </a:p>
        </p:txBody>
      </p:sp>
      <p:sp>
        <p:nvSpPr>
          <p:cNvPr id="271362" name="Rectangle 2"/>
          <p:cNvSpPr>
            <a:spLocks noGrp="1" noChangeArrowheads="1"/>
          </p:cNvSpPr>
          <p:nvPr>
            <p:ph type="title"/>
          </p:nvPr>
        </p:nvSpPr>
        <p:spPr/>
        <p:txBody>
          <a:bodyPr/>
          <a:lstStyle/>
          <a:p>
            <a:pPr eaLnBrk="1" hangingPunct="1">
              <a:spcBef>
                <a:spcPct val="20000"/>
              </a:spcBef>
            </a:pPr>
            <a:r>
              <a:rPr lang="en-US" altLang="en-US" smtClean="0"/>
              <a:t>Changes in Concentration</a:t>
            </a:r>
          </a:p>
        </p:txBody>
      </p:sp>
      <p:sp>
        <p:nvSpPr>
          <p:cNvPr id="180229"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pic>
        <p:nvPicPr>
          <p:cNvPr id="180230" name="Picture 4" descr="ch1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2362200"/>
            <a:ext cx="5067300" cy="3738563"/>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71365" name="Group 5"/>
          <p:cNvGrpSpPr>
            <a:grpSpLocks/>
          </p:cNvGrpSpPr>
          <p:nvPr/>
        </p:nvGrpSpPr>
        <p:grpSpPr bwMode="auto">
          <a:xfrm>
            <a:off x="4724400" y="1828800"/>
            <a:ext cx="533400" cy="304800"/>
            <a:chOff x="3408" y="288"/>
            <a:chExt cx="288" cy="192"/>
          </a:xfrm>
        </p:grpSpPr>
        <p:grpSp>
          <p:nvGrpSpPr>
            <p:cNvPr id="180233" name="Group 6"/>
            <p:cNvGrpSpPr>
              <a:grpSpLocks/>
            </p:cNvGrpSpPr>
            <p:nvPr/>
          </p:nvGrpSpPr>
          <p:grpSpPr bwMode="auto">
            <a:xfrm>
              <a:off x="3408" y="288"/>
              <a:ext cx="288" cy="48"/>
              <a:chOff x="3408" y="288"/>
              <a:chExt cx="288" cy="48"/>
            </a:xfrm>
          </p:grpSpPr>
          <p:sp>
            <p:nvSpPr>
              <p:cNvPr id="180237"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8"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234" name="Group 9"/>
            <p:cNvGrpSpPr>
              <a:grpSpLocks/>
            </p:cNvGrpSpPr>
            <p:nvPr/>
          </p:nvGrpSpPr>
          <p:grpSpPr bwMode="auto">
            <a:xfrm flipH="1" flipV="1">
              <a:off x="3408" y="432"/>
              <a:ext cx="288" cy="48"/>
              <a:chOff x="3408" y="288"/>
              <a:chExt cx="288" cy="48"/>
            </a:xfrm>
          </p:grpSpPr>
          <p:sp>
            <p:nvSpPr>
              <p:cNvPr id="180235"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6"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71372" name="Rectangle 12"/>
          <p:cNvSpPr>
            <a:spLocks noGrp="1" noChangeArrowheads="1"/>
          </p:cNvSpPr>
          <p:nvPr>
            <p:ph type="body" idx="1"/>
          </p:nvPr>
        </p:nvSpPr>
        <p:spPr>
          <a:xfrm>
            <a:off x="457200" y="1752600"/>
            <a:ext cx="8229600" cy="457200"/>
          </a:xfrm>
        </p:spPr>
        <p:txBody>
          <a:bodyPr/>
          <a:lstStyle/>
          <a:p>
            <a:pPr algn="ctr" eaLnBrk="1" hangingPunct="1">
              <a:buFontTx/>
              <a:buNone/>
            </a:pPr>
            <a:r>
              <a:rPr lang="en-US" altLang="en-US" smtClean="0"/>
              <a:t>N</a:t>
            </a:r>
            <a:r>
              <a:rPr lang="en-US" altLang="en-US" baseline="-25000" smtClean="0"/>
              <a:t>2</a:t>
            </a:r>
            <a:r>
              <a:rPr lang="en-US" altLang="en-US" smtClean="0"/>
              <a:t>(</a:t>
            </a:r>
            <a:r>
              <a:rPr lang="en-US" altLang="en-US" i="1" smtClean="0"/>
              <a:t>g</a:t>
            </a:r>
            <a:r>
              <a:rPr lang="en-US" altLang="en-US" smtClean="0"/>
              <a:t>) + 3H</a:t>
            </a:r>
            <a:r>
              <a:rPr lang="en-US" altLang="en-US" baseline="-25000" smtClean="0"/>
              <a:t>2</a:t>
            </a:r>
            <a:r>
              <a:rPr lang="en-US" altLang="en-US" smtClean="0"/>
              <a:t>(</a:t>
            </a:r>
            <a:r>
              <a:rPr lang="en-US" altLang="en-US" i="1" smtClean="0"/>
              <a:t>g</a:t>
            </a:r>
            <a:r>
              <a:rPr lang="en-US" altLang="en-US" smtClean="0"/>
              <a:t>)          2NH</a:t>
            </a:r>
            <a:r>
              <a:rPr lang="en-US" altLang="en-US" baseline="-25000" smtClean="0"/>
              <a:t>3</a:t>
            </a:r>
            <a:r>
              <a:rPr lang="en-US" altLang="en-US" smtClean="0"/>
              <a:t>(</a:t>
            </a:r>
            <a:r>
              <a:rPr lang="en-US" altLang="en-US" i="1" smtClean="0"/>
              <a:t>g</a:t>
            </a:r>
            <a:r>
              <a:rPr lang="en-US"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wipe(left)">
                                      <p:cBhvr>
                                        <p:cTn id="7" dur="500"/>
                                        <p:tgtEl>
                                          <p:spTgt spid="271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wipe(left)">
                                      <p:cBhvr>
                                        <p:cTn id="12" dur="500"/>
                                        <p:tgtEl>
                                          <p:spTgt spid="2713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1372">
                                            <p:txEl>
                                              <p:pRg st="0" end="0"/>
                                            </p:txEl>
                                          </p:spTgt>
                                        </p:tgtEl>
                                        <p:attrNameLst>
                                          <p:attrName>style.visibility</p:attrName>
                                        </p:attrNameLst>
                                      </p:cBhvr>
                                      <p:to>
                                        <p:strVal val="visible"/>
                                      </p:to>
                                    </p:set>
                                    <p:animEffect transition="in" filter="wipe(left)">
                                      <p:cBhvr>
                                        <p:cTn id="15" dur="500"/>
                                        <p:tgtEl>
                                          <p:spTgt spid="271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7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182275"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5C0182-00FD-47E0-B682-553DC6F9225B}" type="slidenum">
              <a:rPr lang="en-US" altLang="en-US" sz="1000"/>
              <a:pPr>
                <a:spcBef>
                  <a:spcPct val="0"/>
                </a:spcBef>
                <a:buFontTx/>
                <a:buNone/>
              </a:pPr>
              <a:t>8</a:t>
            </a:fld>
            <a:endParaRPr lang="en-US" altLang="en-US" sz="1000"/>
          </a:p>
        </p:txBody>
      </p:sp>
      <p:sp>
        <p:nvSpPr>
          <p:cNvPr id="275458" name="Rectangle 2"/>
          <p:cNvSpPr>
            <a:spLocks noGrp="1" noChangeArrowheads="1"/>
          </p:cNvSpPr>
          <p:nvPr>
            <p:ph type="title"/>
          </p:nvPr>
        </p:nvSpPr>
        <p:spPr/>
        <p:txBody>
          <a:bodyPr/>
          <a:lstStyle/>
          <a:p>
            <a:pPr eaLnBrk="1" hangingPunct="1">
              <a:spcBef>
                <a:spcPct val="20000"/>
              </a:spcBef>
            </a:pPr>
            <a:r>
              <a:rPr lang="en-US" altLang="en-US" sz="2000" smtClean="0"/>
              <a:t>The Changes with Time in the Rates of Forward and Reverse Reactions</a:t>
            </a:r>
          </a:p>
        </p:txBody>
      </p:sp>
      <p:sp>
        <p:nvSpPr>
          <p:cNvPr id="182277"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pic>
        <p:nvPicPr>
          <p:cNvPr id="182278" name="Picture 4" descr="ch13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248400" cy="3613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wipe(left)">
                                      <p:cBhvr>
                                        <p:cTn id="7" dur="5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11" descr="14_01"/>
          <p:cNvPicPr>
            <a:picLocks noChangeAspect="1" noChangeArrowheads="1"/>
          </p:cNvPicPr>
          <p:nvPr/>
        </p:nvPicPr>
        <p:blipFill>
          <a:blip r:embed="rId2">
            <a:extLst>
              <a:ext uri="{28A0092B-C50C-407E-A947-70E740481C1C}">
                <a14:useLocalDpi xmlns:a14="http://schemas.microsoft.com/office/drawing/2010/main" val="0"/>
              </a:ext>
            </a:extLst>
          </a:blip>
          <a:srcRect t="5226" b="2940"/>
          <a:stretch>
            <a:fillRect/>
          </a:stretch>
        </p:blipFill>
        <p:spPr bwMode="auto">
          <a:xfrm>
            <a:off x="533400" y="2362200"/>
            <a:ext cx="80740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2" descr="CHA56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880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8"/>
          <p:cNvSpPr txBox="1">
            <a:spLocks noChangeArrowheads="1"/>
          </p:cNvSpPr>
          <p:nvPr/>
        </p:nvSpPr>
        <p:spPr bwMode="auto">
          <a:xfrm>
            <a:off x="8389938" y="6384925"/>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14.1</a:t>
            </a:r>
          </a:p>
        </p:txBody>
      </p:sp>
      <p:grpSp>
        <p:nvGrpSpPr>
          <p:cNvPr id="5130" name="Group 10"/>
          <p:cNvGrpSpPr>
            <a:grpSpLocks/>
          </p:cNvGrpSpPr>
          <p:nvPr/>
        </p:nvGrpSpPr>
        <p:grpSpPr bwMode="auto">
          <a:xfrm>
            <a:off x="7162800" y="2260600"/>
            <a:ext cx="1336675" cy="1828800"/>
            <a:chOff x="4656" y="1200"/>
            <a:chExt cx="842" cy="1152"/>
          </a:xfrm>
        </p:grpSpPr>
        <p:sp>
          <p:nvSpPr>
            <p:cNvPr id="184326" name="Line 5"/>
            <p:cNvSpPr>
              <a:spLocks noChangeShapeType="1"/>
            </p:cNvSpPr>
            <p:nvPr/>
          </p:nvSpPr>
          <p:spPr bwMode="auto">
            <a:xfrm>
              <a:off x="5077" y="1440"/>
              <a:ext cx="0" cy="9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7" name="Text Box 6"/>
            <p:cNvSpPr txBox="1">
              <a:spLocks noChangeArrowheads="1"/>
            </p:cNvSpPr>
            <p:nvPr/>
          </p:nvSpPr>
          <p:spPr bwMode="auto">
            <a:xfrm>
              <a:off x="4656" y="1200"/>
              <a:ext cx="8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FF0000"/>
                  </a:solidFill>
                  <a:latin typeface="Arial" panose="020B0604020202020204" pitchFamily="34" charset="0"/>
                </a:rPr>
                <a:t>constant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ion 13.1">
  <a:themeElements>
    <a:clrScheme name="Section 13.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13.2">
  <a:themeElements>
    <a:clrScheme name="Section 13.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13.3">
  <a:themeElements>
    <a:clrScheme name="Section 13.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3.4">
  <a:themeElements>
    <a:clrScheme name="Section 13.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3.5">
  <a:themeElements>
    <a:clrScheme name="Section 13.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3.6">
  <a:themeElements>
    <a:clrScheme name="Section 13.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13.7">
  <a:themeElements>
    <a:clrScheme name="Section 13.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3.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3.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3.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3.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3.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3.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3.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3.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3.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3.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3.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3.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3.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3.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hapter 13">
  <a:themeElements>
    <a:clrScheme name="Chapter 1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Chapter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Chapter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 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 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 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 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 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 1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 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 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 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 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 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pter 1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1573</TotalTime>
  <Words>1820</Words>
  <Application>Microsoft Office PowerPoint</Application>
  <PresentationFormat>On-screen Show (4:3)</PresentationFormat>
  <Paragraphs>414</Paragraphs>
  <Slides>46</Slides>
  <Notes>30</Notes>
  <HiddenSlides>0</HiddenSlides>
  <MMClips>0</MMClips>
  <ScaleCrop>false</ScaleCrop>
  <HeadingPairs>
    <vt:vector size="8" baseType="variant">
      <vt:variant>
        <vt:lpstr>Fonts Used</vt:lpstr>
      </vt:variant>
      <vt:variant>
        <vt:i4>6</vt:i4>
      </vt:variant>
      <vt:variant>
        <vt:lpstr>Theme</vt:lpstr>
      </vt:variant>
      <vt:variant>
        <vt:i4>21</vt:i4>
      </vt:variant>
      <vt:variant>
        <vt:lpstr>Embedded OLE Servers</vt:lpstr>
      </vt:variant>
      <vt:variant>
        <vt:i4>5</vt:i4>
      </vt:variant>
      <vt:variant>
        <vt:lpstr>Slide Titles</vt:lpstr>
      </vt:variant>
      <vt:variant>
        <vt:i4>46</vt:i4>
      </vt:variant>
    </vt:vector>
  </HeadingPairs>
  <TitlesOfParts>
    <vt:vector size="78" baseType="lpstr">
      <vt:lpstr>Times</vt:lpstr>
      <vt:lpstr>Arial</vt:lpstr>
      <vt:lpstr>Times New Roman</vt:lpstr>
      <vt:lpstr>Arial Unicode MS</vt:lpstr>
      <vt:lpstr>Wingdings</vt:lpstr>
      <vt:lpstr>Symbol</vt:lpstr>
      <vt:lpstr>Section 13.1</vt:lpstr>
      <vt:lpstr>Section 13.2</vt:lpstr>
      <vt:lpstr>Section 13.3</vt:lpstr>
      <vt:lpstr>Section 13.4</vt:lpstr>
      <vt:lpstr>Section 13.5</vt:lpstr>
      <vt:lpstr>Section 13.6</vt:lpstr>
      <vt:lpstr>Section 13.7</vt:lpstr>
      <vt:lpstr>Chapter 13</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ChemWindow Document</vt:lpstr>
      <vt:lpstr>Brownstone Equation Editor 5.0 Equation</vt:lpstr>
      <vt:lpstr>Microsoft Clip Gallery</vt:lpstr>
      <vt:lpstr>ISIS/Draw Sketch</vt:lpstr>
      <vt:lpstr>Microsoft Equation 3.0</vt:lpstr>
      <vt:lpstr>Chapter 13</vt:lpstr>
      <vt:lpstr>PowerPoint Presentation</vt:lpstr>
      <vt:lpstr>Chemical Equilibrium</vt:lpstr>
      <vt:lpstr>Equilibrium: the extent of a reaction</vt:lpstr>
      <vt:lpstr>PowerPoint Presentation</vt:lpstr>
      <vt:lpstr>PowerPoint Presentation</vt:lpstr>
      <vt:lpstr>Changes in Concentration</vt:lpstr>
      <vt:lpstr>The Changes with Time in the Rates of Forward and Reverse Reactions</vt:lpstr>
      <vt:lpstr>PowerPoint Presentation</vt:lpstr>
      <vt:lpstr>Consider the following reaction at equilibrium:</vt:lpstr>
      <vt:lpstr>PowerPoint Presentation</vt:lpstr>
      <vt:lpstr>Example</vt:lpstr>
      <vt:lpstr>Conclusions About the Equilibrium Expression</vt:lpstr>
      <vt:lpstr>PowerPoint Presentation</vt:lpstr>
      <vt:lpstr>Example</vt:lpstr>
      <vt:lpstr>Example</vt:lpstr>
      <vt:lpstr>The Relationship Between K and Kp</vt:lpstr>
      <vt:lpstr>Example</vt:lpstr>
      <vt:lpstr>Homogeneous Equilibria</vt:lpstr>
      <vt:lpstr>Heterogeneous Equilibria</vt:lpstr>
      <vt:lpstr>PowerPoint Presentation</vt:lpstr>
      <vt:lpstr>The Extent of a Reaction</vt:lpstr>
      <vt:lpstr>The Extent of a Reaction</vt:lpstr>
      <vt:lpstr>Reaction Quotient, Q</vt:lpstr>
      <vt:lpstr>Reaction Quotient, Q</vt:lpstr>
      <vt:lpstr>Solving for the K value</vt:lpstr>
      <vt:lpstr>Set up ICE Table</vt:lpstr>
      <vt:lpstr>Solving Equilibrium Problems</vt:lpstr>
      <vt:lpstr>Solving Equilibrium Problems</vt:lpstr>
      <vt:lpstr>PowerPoint Presentation</vt:lpstr>
      <vt:lpstr>PowerPoint Presentation</vt:lpstr>
      <vt:lpstr>Example Problem: Calculate Concentration</vt:lpstr>
      <vt:lpstr>Example Problem: Calculate Concentration</vt:lpstr>
      <vt:lpstr>Approximating</vt:lpstr>
      <vt:lpstr>Example</vt:lpstr>
      <vt:lpstr>Example</vt:lpstr>
      <vt:lpstr>PowerPoint Presentation</vt:lpstr>
      <vt:lpstr>PowerPoint Presentation</vt:lpstr>
      <vt:lpstr>Effects of Changes on the System</vt:lpstr>
      <vt:lpstr>Effects of Changes on the System</vt:lpstr>
      <vt:lpstr>PowerPoint Presentation</vt:lpstr>
      <vt:lpstr>PowerPoint Presentation</vt:lpstr>
      <vt:lpstr>Equilibrium Decomposition of N2O4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Neil Rapp</dc:creator>
  <cp:lastModifiedBy>Rapp, Delbert N</cp:lastModifiedBy>
  <cp:revision>294</cp:revision>
  <dcterms:created xsi:type="dcterms:W3CDTF">2006-07-31T17:58:07Z</dcterms:created>
  <dcterms:modified xsi:type="dcterms:W3CDTF">2018-08-23T16:36:04Z</dcterms:modified>
</cp:coreProperties>
</file>